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73" r:id="rId4"/>
    <p:sldId id="276" r:id="rId5"/>
    <p:sldId id="274" r:id="rId6"/>
    <p:sldId id="275" r:id="rId7"/>
    <p:sldId id="267" r:id="rId8"/>
    <p:sldId id="264" r:id="rId9"/>
    <p:sldId id="268" r:id="rId10"/>
    <p:sldId id="262" r:id="rId11"/>
    <p:sldId id="261" r:id="rId12"/>
    <p:sldId id="266" r:id="rId13"/>
    <p:sldId id="277" r:id="rId14"/>
    <p:sldId id="278" r:id="rId15"/>
    <p:sldId id="279" r:id="rId16"/>
    <p:sldId id="280" r:id="rId17"/>
    <p:sldId id="269" r:id="rId18"/>
    <p:sldId id="270" r:id="rId19"/>
    <p:sldId id="272" r:id="rId20"/>
    <p:sldId id="271" r:id="rId21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F8A"/>
    <a:srgbClr val="E2A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62" autoAdjust="0"/>
  </p:normalViewPr>
  <p:slideViewPr>
    <p:cSldViewPr>
      <p:cViewPr>
        <p:scale>
          <a:sx n="50" d="100"/>
          <a:sy n="50" d="100"/>
        </p:scale>
        <p:origin x="-13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6A4D91-F1A8-44D4-A84D-7BCE7CB946D7}" type="doc">
      <dgm:prSet loTypeId="urn:microsoft.com/office/officeart/2005/8/layout/funnel1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E50B9D93-77D0-4432-9BA5-FF7760D63748}">
      <dgm:prSet phldrT="[Text]" custT="1"/>
      <dgm:spPr/>
      <dgm:t>
        <a:bodyPr/>
        <a:lstStyle/>
        <a:p>
          <a:r>
            <a:rPr lang="el-GR" sz="3000" b="1" smtClean="0"/>
            <a:t>Περιορισμένη συμμετοχή </a:t>
          </a:r>
          <a:endParaRPr lang="el-GR" sz="3000" b="1" dirty="0"/>
        </a:p>
      </dgm:t>
    </dgm:pt>
    <dgm:pt modelId="{454A4418-00DE-4FC8-BAB5-2C9C0F0C7B9B}" type="parTrans" cxnId="{BF80B7C2-1F29-4921-9F61-8C4C4F4DBE92}">
      <dgm:prSet/>
      <dgm:spPr/>
      <dgm:t>
        <a:bodyPr/>
        <a:lstStyle/>
        <a:p>
          <a:endParaRPr lang="el-GR"/>
        </a:p>
      </dgm:t>
    </dgm:pt>
    <dgm:pt modelId="{BC097424-72C5-429B-8C35-4D671C078FBD}" type="sibTrans" cxnId="{BF80B7C2-1F29-4921-9F61-8C4C4F4DBE92}">
      <dgm:prSet/>
      <dgm:spPr/>
      <dgm:t>
        <a:bodyPr/>
        <a:lstStyle/>
        <a:p>
          <a:endParaRPr lang="el-GR"/>
        </a:p>
      </dgm:t>
    </dgm:pt>
    <dgm:pt modelId="{7E0566C3-8E7D-4838-9E8D-87FEE388ECDA}">
      <dgm:prSet phldrT="[Text]" custT="1"/>
      <dgm:spPr/>
      <dgm:t>
        <a:bodyPr/>
        <a:lstStyle/>
        <a:p>
          <a:r>
            <a:rPr lang="el-GR" sz="3000" b="1" smtClean="0"/>
            <a:t>Περιορισμένο λεξιλόγιο</a:t>
          </a:r>
          <a:endParaRPr lang="el-GR" sz="3000" b="1" dirty="0"/>
        </a:p>
      </dgm:t>
    </dgm:pt>
    <dgm:pt modelId="{786F6C21-02FA-4FB2-A1A3-FAE0CEDFD272}" type="parTrans" cxnId="{F8B9ABCA-44A8-4C0C-BF23-3D5524E18FAB}">
      <dgm:prSet/>
      <dgm:spPr/>
      <dgm:t>
        <a:bodyPr/>
        <a:lstStyle/>
        <a:p>
          <a:endParaRPr lang="el-GR"/>
        </a:p>
      </dgm:t>
    </dgm:pt>
    <dgm:pt modelId="{FA2CA531-E67A-48F3-A811-CAB27A0D2516}" type="sibTrans" cxnId="{F8B9ABCA-44A8-4C0C-BF23-3D5524E18FAB}">
      <dgm:prSet/>
      <dgm:spPr/>
      <dgm:t>
        <a:bodyPr/>
        <a:lstStyle/>
        <a:p>
          <a:endParaRPr lang="el-GR"/>
        </a:p>
      </dgm:t>
    </dgm:pt>
    <dgm:pt modelId="{4007C0BC-98E1-4177-AD0A-17E64DEF16A5}">
      <dgm:prSet phldrT="[Text]"/>
      <dgm:spPr/>
      <dgm:t>
        <a:bodyPr/>
        <a:lstStyle/>
        <a:p>
          <a:r>
            <a:rPr lang="el-GR" b="1" smtClean="0"/>
            <a:t>Δυσκολία στη σύνταξη</a:t>
          </a:r>
          <a:endParaRPr lang="el-GR" b="1" dirty="0"/>
        </a:p>
      </dgm:t>
    </dgm:pt>
    <dgm:pt modelId="{D0DBF86D-501E-4277-9A6E-3472A244F5EA}" type="parTrans" cxnId="{15B65E79-66F6-4A74-8348-DF4BD7FCE59A}">
      <dgm:prSet/>
      <dgm:spPr/>
      <dgm:t>
        <a:bodyPr/>
        <a:lstStyle/>
        <a:p>
          <a:endParaRPr lang="el-GR"/>
        </a:p>
      </dgm:t>
    </dgm:pt>
    <dgm:pt modelId="{6FDDB12C-57AA-4E43-B066-036E1AD66A61}" type="sibTrans" cxnId="{15B65E79-66F6-4A74-8348-DF4BD7FCE59A}">
      <dgm:prSet/>
      <dgm:spPr/>
      <dgm:t>
        <a:bodyPr/>
        <a:lstStyle/>
        <a:p>
          <a:endParaRPr lang="el-GR"/>
        </a:p>
      </dgm:t>
    </dgm:pt>
    <dgm:pt modelId="{C96B9F4E-F85D-41EF-B6BB-1E8C72447FAF}">
      <dgm:prSet phldrT="[Text]" custT="1"/>
      <dgm:spPr/>
      <dgm:t>
        <a:bodyPr/>
        <a:lstStyle/>
        <a:p>
          <a:r>
            <a:rPr lang="el-GR" sz="3200" b="1" dirty="0" smtClean="0"/>
            <a:t>Αρκετοί μαθητές παραμένουν απλοί ακροατές και δεν συμμετέχουν ενεργά</a:t>
          </a:r>
          <a:endParaRPr lang="el-GR" sz="3200" b="1" dirty="0"/>
        </a:p>
      </dgm:t>
    </dgm:pt>
    <dgm:pt modelId="{C50DF34F-AE34-47DB-B177-229686927ADB}" type="parTrans" cxnId="{79A8E689-7634-4EEC-8B66-39B8DCA8A288}">
      <dgm:prSet/>
      <dgm:spPr/>
      <dgm:t>
        <a:bodyPr/>
        <a:lstStyle/>
        <a:p>
          <a:endParaRPr lang="el-GR"/>
        </a:p>
      </dgm:t>
    </dgm:pt>
    <dgm:pt modelId="{FB48CC2C-BC4C-43FC-8CD3-FBA955874D07}" type="sibTrans" cxnId="{79A8E689-7634-4EEC-8B66-39B8DCA8A288}">
      <dgm:prSet/>
      <dgm:spPr/>
      <dgm:t>
        <a:bodyPr/>
        <a:lstStyle/>
        <a:p>
          <a:endParaRPr lang="el-GR"/>
        </a:p>
      </dgm:t>
    </dgm:pt>
    <dgm:pt modelId="{DBD7CADE-678C-41A9-84CD-033D8BC5F835}" type="pres">
      <dgm:prSet presAssocID="{FB6A4D91-F1A8-44D4-A84D-7BCE7CB946D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E638183-24DC-4EE8-BC31-7CEE878521AA}" type="pres">
      <dgm:prSet presAssocID="{FB6A4D91-F1A8-44D4-A84D-7BCE7CB946D7}" presName="ellipse" presStyleLbl="trBgShp" presStyleIdx="0" presStyleCnt="1" custScaleX="152933" custLinFactNeighborX="10291" custLinFactNeighborY="19160"/>
      <dgm:spPr/>
      <dgm:t>
        <a:bodyPr/>
        <a:lstStyle/>
        <a:p>
          <a:endParaRPr lang="el-GR"/>
        </a:p>
      </dgm:t>
    </dgm:pt>
    <dgm:pt modelId="{2735941C-0671-4CA3-BC9E-90C603CC9331}" type="pres">
      <dgm:prSet presAssocID="{FB6A4D91-F1A8-44D4-A84D-7BCE7CB946D7}" presName="arrow1" presStyleLbl="fgShp" presStyleIdx="0" presStyleCnt="1" custLinFactNeighborX="54268" custLinFactNeighborY="-23467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l-GR"/>
        </a:p>
      </dgm:t>
    </dgm:pt>
    <dgm:pt modelId="{EAA0013D-F82D-4F6F-B485-B11F5D75F605}" type="pres">
      <dgm:prSet presAssocID="{FB6A4D91-F1A8-44D4-A84D-7BCE7CB946D7}" presName="rectangle" presStyleLbl="revTx" presStyleIdx="0" presStyleCnt="1" custScaleX="189911" custLinFactNeighborX="12678" custLinFactNeighborY="-2344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95BF99-A61C-4B69-9D6B-3299393643C2}" type="pres">
      <dgm:prSet presAssocID="{7E0566C3-8E7D-4838-9E8D-87FEE388ECDA}" presName="item1" presStyleLbl="node1" presStyleIdx="0" presStyleCnt="3" custScaleX="147223" custScaleY="116889" custLinFactNeighborX="12526" custLinFactNeighborY="1858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C49B2E-3E63-4074-9B88-0309B371924C}" type="pres">
      <dgm:prSet presAssocID="{4007C0BC-98E1-4177-AD0A-17E64DEF16A5}" presName="item2" presStyleLbl="node1" presStyleIdx="1" presStyleCnt="3" custScaleX="192533" custScaleY="135858" custLinFactNeighborX="-8192" custLinFactNeighborY="68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476A368-0C92-457E-9A1D-CC995787FD22}" type="pres">
      <dgm:prSet presAssocID="{C96B9F4E-F85D-41EF-B6BB-1E8C72447FAF}" presName="item3" presStyleLbl="node1" presStyleIdx="2" presStyleCnt="3" custScaleX="201055" custScaleY="127092" custLinFactNeighborX="86364" custLinFactNeighborY="2384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FAB9CE5-5114-4220-9D21-A5F38A3E8247}" type="pres">
      <dgm:prSet presAssocID="{FB6A4D91-F1A8-44D4-A84D-7BCE7CB946D7}" presName="funnel" presStyleLbl="trAlignAcc1" presStyleIdx="0" presStyleCnt="1" custScaleX="154251" custScaleY="94199" custLinFactNeighborX="8730" custLinFactNeighborY="6087"/>
      <dgm:spPr/>
      <dgm:t>
        <a:bodyPr/>
        <a:lstStyle/>
        <a:p>
          <a:endParaRPr lang="el-GR"/>
        </a:p>
      </dgm:t>
    </dgm:pt>
  </dgm:ptLst>
  <dgm:cxnLst>
    <dgm:cxn modelId="{B7528E24-EA9B-49CA-8260-4908899FCA70}" type="presOf" srcId="{4007C0BC-98E1-4177-AD0A-17E64DEF16A5}" destId="{6595BF99-A61C-4B69-9D6B-3299393643C2}" srcOrd="0" destOrd="0" presId="urn:microsoft.com/office/officeart/2005/8/layout/funnel1"/>
    <dgm:cxn modelId="{AC398B00-57F2-4A6A-8155-8C38599087E6}" type="presOf" srcId="{C96B9F4E-F85D-41EF-B6BB-1E8C72447FAF}" destId="{EAA0013D-F82D-4F6F-B485-B11F5D75F605}" srcOrd="0" destOrd="0" presId="urn:microsoft.com/office/officeart/2005/8/layout/funnel1"/>
    <dgm:cxn modelId="{15B65E79-66F6-4A74-8348-DF4BD7FCE59A}" srcId="{FB6A4D91-F1A8-44D4-A84D-7BCE7CB946D7}" destId="{4007C0BC-98E1-4177-AD0A-17E64DEF16A5}" srcOrd="2" destOrd="0" parTransId="{D0DBF86D-501E-4277-9A6E-3472A244F5EA}" sibTransId="{6FDDB12C-57AA-4E43-B066-036E1AD66A61}"/>
    <dgm:cxn modelId="{E2916563-8DC8-44BA-A533-3B085BCDA830}" type="presOf" srcId="{FB6A4D91-F1A8-44D4-A84D-7BCE7CB946D7}" destId="{DBD7CADE-678C-41A9-84CD-033D8BC5F835}" srcOrd="0" destOrd="0" presId="urn:microsoft.com/office/officeart/2005/8/layout/funnel1"/>
    <dgm:cxn modelId="{BF80B7C2-1F29-4921-9F61-8C4C4F4DBE92}" srcId="{FB6A4D91-F1A8-44D4-A84D-7BCE7CB946D7}" destId="{E50B9D93-77D0-4432-9BA5-FF7760D63748}" srcOrd="0" destOrd="0" parTransId="{454A4418-00DE-4FC8-BAB5-2C9C0F0C7B9B}" sibTransId="{BC097424-72C5-429B-8C35-4D671C078FBD}"/>
    <dgm:cxn modelId="{F8B9ABCA-44A8-4C0C-BF23-3D5524E18FAB}" srcId="{FB6A4D91-F1A8-44D4-A84D-7BCE7CB946D7}" destId="{7E0566C3-8E7D-4838-9E8D-87FEE388ECDA}" srcOrd="1" destOrd="0" parTransId="{786F6C21-02FA-4FB2-A1A3-FAE0CEDFD272}" sibTransId="{FA2CA531-E67A-48F3-A811-CAB27A0D2516}"/>
    <dgm:cxn modelId="{0DEDF25E-EB6B-47D1-B6EA-B78EFB4DB711}" type="presOf" srcId="{7E0566C3-8E7D-4838-9E8D-87FEE388ECDA}" destId="{40C49B2E-3E63-4074-9B88-0309B371924C}" srcOrd="0" destOrd="0" presId="urn:microsoft.com/office/officeart/2005/8/layout/funnel1"/>
    <dgm:cxn modelId="{79A8E689-7634-4EEC-8B66-39B8DCA8A288}" srcId="{FB6A4D91-F1A8-44D4-A84D-7BCE7CB946D7}" destId="{C96B9F4E-F85D-41EF-B6BB-1E8C72447FAF}" srcOrd="3" destOrd="0" parTransId="{C50DF34F-AE34-47DB-B177-229686927ADB}" sibTransId="{FB48CC2C-BC4C-43FC-8CD3-FBA955874D07}"/>
    <dgm:cxn modelId="{4857B2BB-ABF0-48DD-A0EE-C325D5E8B911}" type="presOf" srcId="{E50B9D93-77D0-4432-9BA5-FF7760D63748}" destId="{E476A368-0C92-457E-9A1D-CC995787FD22}" srcOrd="0" destOrd="0" presId="urn:microsoft.com/office/officeart/2005/8/layout/funnel1"/>
    <dgm:cxn modelId="{177FFC67-CBD3-44B6-B17D-5759DE953A80}" type="presParOf" srcId="{DBD7CADE-678C-41A9-84CD-033D8BC5F835}" destId="{9E638183-24DC-4EE8-BC31-7CEE878521AA}" srcOrd="0" destOrd="0" presId="urn:microsoft.com/office/officeart/2005/8/layout/funnel1"/>
    <dgm:cxn modelId="{0B87E50F-07F4-4778-898B-2E3513043486}" type="presParOf" srcId="{DBD7CADE-678C-41A9-84CD-033D8BC5F835}" destId="{2735941C-0671-4CA3-BC9E-90C603CC9331}" srcOrd="1" destOrd="0" presId="urn:microsoft.com/office/officeart/2005/8/layout/funnel1"/>
    <dgm:cxn modelId="{9FE89461-8983-4E5C-8623-D24E4521423F}" type="presParOf" srcId="{DBD7CADE-678C-41A9-84CD-033D8BC5F835}" destId="{EAA0013D-F82D-4F6F-B485-B11F5D75F605}" srcOrd="2" destOrd="0" presId="urn:microsoft.com/office/officeart/2005/8/layout/funnel1"/>
    <dgm:cxn modelId="{EA202050-EFD4-4E19-82ED-1CA849F1657E}" type="presParOf" srcId="{DBD7CADE-678C-41A9-84CD-033D8BC5F835}" destId="{6595BF99-A61C-4B69-9D6B-3299393643C2}" srcOrd="3" destOrd="0" presId="urn:microsoft.com/office/officeart/2005/8/layout/funnel1"/>
    <dgm:cxn modelId="{C35A2F45-440E-435B-8314-B817D0D97BFE}" type="presParOf" srcId="{DBD7CADE-678C-41A9-84CD-033D8BC5F835}" destId="{40C49B2E-3E63-4074-9B88-0309B371924C}" srcOrd="4" destOrd="0" presId="urn:microsoft.com/office/officeart/2005/8/layout/funnel1"/>
    <dgm:cxn modelId="{9235E74D-3B66-4447-9D75-37CEB3303634}" type="presParOf" srcId="{DBD7CADE-678C-41A9-84CD-033D8BC5F835}" destId="{E476A368-0C92-457E-9A1D-CC995787FD22}" srcOrd="5" destOrd="0" presId="urn:microsoft.com/office/officeart/2005/8/layout/funnel1"/>
    <dgm:cxn modelId="{9DA25A74-460B-4E03-8448-C8C173E7E90E}" type="presParOf" srcId="{DBD7CADE-678C-41A9-84CD-033D8BC5F835}" destId="{7FAB9CE5-5114-4220-9D21-A5F38A3E824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7FA1E8-3C7C-41B4-8DA5-220DB5CEDC09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DC3B0544-8CD7-4C88-B6FF-3B1DB97614E1}">
      <dgm:prSet phldrT="[Text]" custT="1"/>
      <dgm:spPr>
        <a:solidFill>
          <a:srgbClr val="92D050"/>
        </a:solidFill>
      </dgm:spPr>
      <dgm:t>
        <a:bodyPr/>
        <a:lstStyle/>
        <a:p>
          <a:r>
            <a:rPr lang="el-GR" sz="2800" b="1" dirty="0" smtClean="0">
              <a:solidFill>
                <a:schemeClr val="tx1"/>
              </a:solidFill>
            </a:rPr>
            <a:t>Ανάπτυξη προφορικού λόγου</a:t>
          </a:r>
        </a:p>
        <a:p>
          <a:endParaRPr lang="el-GR" sz="2800" b="1" dirty="0"/>
        </a:p>
      </dgm:t>
    </dgm:pt>
    <dgm:pt modelId="{8843B194-C08C-48E7-AAD6-DFA3D5416A05}" type="parTrans" cxnId="{EFA9F08E-94AF-44AE-82C5-C1531960EC5E}">
      <dgm:prSet/>
      <dgm:spPr/>
      <dgm:t>
        <a:bodyPr/>
        <a:lstStyle/>
        <a:p>
          <a:endParaRPr lang="el-GR"/>
        </a:p>
      </dgm:t>
    </dgm:pt>
    <dgm:pt modelId="{04E2798F-1FA0-4D9D-BFD9-2118B3EB1008}" type="sibTrans" cxnId="{EFA9F08E-94AF-44AE-82C5-C1531960EC5E}">
      <dgm:prSet/>
      <dgm:spPr/>
      <dgm:t>
        <a:bodyPr/>
        <a:lstStyle/>
        <a:p>
          <a:endParaRPr lang="el-GR"/>
        </a:p>
      </dgm:t>
    </dgm:pt>
    <dgm:pt modelId="{13B34186-09FD-4BB3-96DA-263ED21280BE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l-GR" sz="2800" b="1" dirty="0" smtClean="0">
              <a:solidFill>
                <a:schemeClr val="tx1"/>
              </a:solidFill>
            </a:rPr>
            <a:t>Ενεργότερη προφορική συμμετοχή</a:t>
          </a:r>
        </a:p>
        <a:p>
          <a:endParaRPr lang="el-GR" sz="2800" b="1" dirty="0"/>
        </a:p>
      </dgm:t>
    </dgm:pt>
    <dgm:pt modelId="{DC2E9AE5-6BC3-4545-B93A-8E8C195DA1BA}" type="parTrans" cxnId="{B35F254A-E499-4367-860B-FCFD4C08D6DC}">
      <dgm:prSet/>
      <dgm:spPr/>
      <dgm:t>
        <a:bodyPr/>
        <a:lstStyle/>
        <a:p>
          <a:endParaRPr lang="el-GR"/>
        </a:p>
      </dgm:t>
    </dgm:pt>
    <dgm:pt modelId="{F0728973-9DC8-4307-BEEC-EAC916E92CC8}" type="sibTrans" cxnId="{B35F254A-E499-4367-860B-FCFD4C08D6DC}">
      <dgm:prSet/>
      <dgm:spPr/>
      <dgm:t>
        <a:bodyPr/>
        <a:lstStyle/>
        <a:p>
          <a:endParaRPr lang="el-GR"/>
        </a:p>
      </dgm:t>
    </dgm:pt>
    <dgm:pt modelId="{4D81BF29-2DBC-4A58-ADDD-E68A9BF889FA}" type="pres">
      <dgm:prSet presAssocID="{FC7FA1E8-3C7C-41B4-8DA5-220DB5CEDC09}" presName="compositeShape" presStyleCnt="0">
        <dgm:presLayoutVars>
          <dgm:chMax val="7"/>
          <dgm:dir/>
          <dgm:resizeHandles val="exact"/>
        </dgm:presLayoutVars>
      </dgm:prSet>
      <dgm:spPr/>
    </dgm:pt>
    <dgm:pt modelId="{E9E8F19F-426D-4AD9-9778-90F5B8456A7A}" type="pres">
      <dgm:prSet presAssocID="{FC7FA1E8-3C7C-41B4-8DA5-220DB5CEDC09}" presName="wedge1" presStyleLbl="node1" presStyleIdx="0" presStyleCnt="2" custScaleX="173278" custScaleY="127370"/>
      <dgm:spPr/>
      <dgm:t>
        <a:bodyPr/>
        <a:lstStyle/>
        <a:p>
          <a:endParaRPr lang="el-GR"/>
        </a:p>
      </dgm:t>
    </dgm:pt>
    <dgm:pt modelId="{8AAA72FB-77A8-4C40-8BE9-10B55804A54B}" type="pres">
      <dgm:prSet presAssocID="{FC7FA1E8-3C7C-41B4-8DA5-220DB5CEDC09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2529EDC-D64E-4EB6-886D-585361B619E4}" type="pres">
      <dgm:prSet presAssocID="{FC7FA1E8-3C7C-41B4-8DA5-220DB5CEDC09}" presName="wedge2" presStyleLbl="node1" presStyleIdx="1" presStyleCnt="2" custScaleX="178040" custScaleY="126432"/>
      <dgm:spPr/>
      <dgm:t>
        <a:bodyPr/>
        <a:lstStyle/>
        <a:p>
          <a:endParaRPr lang="el-GR"/>
        </a:p>
      </dgm:t>
    </dgm:pt>
    <dgm:pt modelId="{3F3159B4-A9B7-4A88-86DA-AF695EF8EEB1}" type="pres">
      <dgm:prSet presAssocID="{FC7FA1E8-3C7C-41B4-8DA5-220DB5CEDC09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E017C12-E004-4A55-B29D-2E03E26F5812}" type="presOf" srcId="{FC7FA1E8-3C7C-41B4-8DA5-220DB5CEDC09}" destId="{4D81BF29-2DBC-4A58-ADDD-E68A9BF889FA}" srcOrd="0" destOrd="0" presId="urn:microsoft.com/office/officeart/2005/8/layout/chart3"/>
    <dgm:cxn modelId="{EFA9F08E-94AF-44AE-82C5-C1531960EC5E}" srcId="{FC7FA1E8-3C7C-41B4-8DA5-220DB5CEDC09}" destId="{DC3B0544-8CD7-4C88-B6FF-3B1DB97614E1}" srcOrd="0" destOrd="0" parTransId="{8843B194-C08C-48E7-AAD6-DFA3D5416A05}" sibTransId="{04E2798F-1FA0-4D9D-BFD9-2118B3EB1008}"/>
    <dgm:cxn modelId="{B35F254A-E499-4367-860B-FCFD4C08D6DC}" srcId="{FC7FA1E8-3C7C-41B4-8DA5-220DB5CEDC09}" destId="{13B34186-09FD-4BB3-96DA-263ED21280BE}" srcOrd="1" destOrd="0" parTransId="{DC2E9AE5-6BC3-4545-B93A-8E8C195DA1BA}" sibTransId="{F0728973-9DC8-4307-BEEC-EAC916E92CC8}"/>
    <dgm:cxn modelId="{ED3228DB-EA4A-43CC-849D-16B770D4B864}" type="presOf" srcId="{13B34186-09FD-4BB3-96DA-263ED21280BE}" destId="{C2529EDC-D64E-4EB6-886D-585361B619E4}" srcOrd="0" destOrd="0" presId="urn:microsoft.com/office/officeart/2005/8/layout/chart3"/>
    <dgm:cxn modelId="{99E9840D-CF0D-413E-A705-BE0762185833}" type="presOf" srcId="{13B34186-09FD-4BB3-96DA-263ED21280BE}" destId="{3F3159B4-A9B7-4A88-86DA-AF695EF8EEB1}" srcOrd="1" destOrd="0" presId="urn:microsoft.com/office/officeart/2005/8/layout/chart3"/>
    <dgm:cxn modelId="{2FF0CB60-2F82-404B-BC80-A2D3FA7C0211}" type="presOf" srcId="{DC3B0544-8CD7-4C88-B6FF-3B1DB97614E1}" destId="{E9E8F19F-426D-4AD9-9778-90F5B8456A7A}" srcOrd="0" destOrd="0" presId="urn:microsoft.com/office/officeart/2005/8/layout/chart3"/>
    <dgm:cxn modelId="{17823C8E-1129-4FB1-B3F4-C0C44C415860}" type="presOf" srcId="{DC3B0544-8CD7-4C88-B6FF-3B1DB97614E1}" destId="{8AAA72FB-77A8-4C40-8BE9-10B55804A54B}" srcOrd="1" destOrd="0" presId="urn:microsoft.com/office/officeart/2005/8/layout/chart3"/>
    <dgm:cxn modelId="{68C43C73-9AA8-4FBB-A7E2-6BF38D4CC4BF}" type="presParOf" srcId="{4D81BF29-2DBC-4A58-ADDD-E68A9BF889FA}" destId="{E9E8F19F-426D-4AD9-9778-90F5B8456A7A}" srcOrd="0" destOrd="0" presId="urn:microsoft.com/office/officeart/2005/8/layout/chart3"/>
    <dgm:cxn modelId="{DF3CD8DE-871F-44BB-8BB8-9A1256E5D0E4}" type="presParOf" srcId="{4D81BF29-2DBC-4A58-ADDD-E68A9BF889FA}" destId="{8AAA72FB-77A8-4C40-8BE9-10B55804A54B}" srcOrd="1" destOrd="0" presId="urn:microsoft.com/office/officeart/2005/8/layout/chart3"/>
    <dgm:cxn modelId="{4079EBFC-0FDE-4425-BD73-2B6E95AB28FC}" type="presParOf" srcId="{4D81BF29-2DBC-4A58-ADDD-E68A9BF889FA}" destId="{C2529EDC-D64E-4EB6-886D-585361B619E4}" srcOrd="2" destOrd="0" presId="urn:microsoft.com/office/officeart/2005/8/layout/chart3"/>
    <dgm:cxn modelId="{1273244D-F590-452C-A7AD-89DBE7EBECC2}" type="presParOf" srcId="{4D81BF29-2DBC-4A58-ADDD-E68A9BF889FA}" destId="{3F3159B4-A9B7-4A88-86DA-AF695EF8EEB1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DF7BCA-59AC-4E83-A0DD-8E1A0BC370D9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2939989-DB88-45C5-8C27-BE7C653DD2AC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l-GR" b="1" dirty="0" smtClean="0"/>
            <a:t>Διαφοροποίηση ως  προς τα ενδιαφέροντα</a:t>
          </a:r>
          <a:endParaRPr lang="el-GR" b="1" dirty="0"/>
        </a:p>
      </dgm:t>
    </dgm:pt>
    <dgm:pt modelId="{1E3A8D35-DB4D-4903-B3D6-BC0E3790BFA3}" type="parTrans" cxnId="{B6A6F6E8-A566-4D47-96F1-ECA7253C7A3B}">
      <dgm:prSet/>
      <dgm:spPr/>
      <dgm:t>
        <a:bodyPr/>
        <a:lstStyle/>
        <a:p>
          <a:endParaRPr lang="el-GR"/>
        </a:p>
      </dgm:t>
    </dgm:pt>
    <dgm:pt modelId="{A42B3B6A-2DAF-41FB-AEE8-87766AAB66EF}" type="sibTrans" cxnId="{B6A6F6E8-A566-4D47-96F1-ECA7253C7A3B}">
      <dgm:prSet/>
      <dgm:spPr/>
      <dgm:t>
        <a:bodyPr/>
        <a:lstStyle/>
        <a:p>
          <a:endParaRPr lang="el-GR"/>
        </a:p>
      </dgm:t>
    </dgm:pt>
    <dgm:pt modelId="{E966A586-CB96-4E60-8376-F139BD9607A2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l-GR" sz="2400" dirty="0" smtClean="0"/>
            <a:t>Ετοιμότητα</a:t>
          </a:r>
          <a:endParaRPr lang="el-GR" sz="2400" dirty="0"/>
        </a:p>
      </dgm:t>
    </dgm:pt>
    <dgm:pt modelId="{D3AC06C2-B1C1-4EA7-8C66-DB143D14B6A5}" type="parTrans" cxnId="{843F5904-EBAC-491F-B5D9-A842EA302BE3}">
      <dgm:prSet/>
      <dgm:spPr/>
      <dgm:t>
        <a:bodyPr/>
        <a:lstStyle/>
        <a:p>
          <a:endParaRPr lang="el-GR"/>
        </a:p>
      </dgm:t>
    </dgm:pt>
    <dgm:pt modelId="{D6E4EF99-81B5-4CB9-976C-3DF9AC9C81D5}" type="sibTrans" cxnId="{843F5904-EBAC-491F-B5D9-A842EA302BE3}">
      <dgm:prSet/>
      <dgm:spPr/>
      <dgm:t>
        <a:bodyPr/>
        <a:lstStyle/>
        <a:p>
          <a:endParaRPr lang="el-GR"/>
        </a:p>
      </dgm:t>
    </dgm:pt>
    <dgm:pt modelId="{CED1730E-2399-464D-A223-1F794D1423C0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l-GR" sz="2400" dirty="0" smtClean="0"/>
            <a:t>Ρυθμός μάθησης</a:t>
          </a:r>
          <a:endParaRPr lang="el-GR" sz="2400" dirty="0"/>
        </a:p>
      </dgm:t>
    </dgm:pt>
    <dgm:pt modelId="{E355A200-28C6-482E-B1B0-8202ED6EA1E7}" type="parTrans" cxnId="{70A095A0-CC8F-4DB4-A0A8-C6C13CD47B3D}">
      <dgm:prSet/>
      <dgm:spPr/>
      <dgm:t>
        <a:bodyPr/>
        <a:lstStyle/>
        <a:p>
          <a:endParaRPr lang="el-GR"/>
        </a:p>
      </dgm:t>
    </dgm:pt>
    <dgm:pt modelId="{02AB976A-3CE6-40EC-B094-F5E866F75E8F}" type="sibTrans" cxnId="{70A095A0-CC8F-4DB4-A0A8-C6C13CD47B3D}">
      <dgm:prSet/>
      <dgm:spPr/>
      <dgm:t>
        <a:bodyPr/>
        <a:lstStyle/>
        <a:p>
          <a:endParaRPr lang="el-GR"/>
        </a:p>
      </dgm:t>
    </dgm:pt>
    <dgm:pt modelId="{93DEC484-7229-474F-89D4-D951B507B86E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l-GR" sz="2400" dirty="0" smtClean="0"/>
            <a:t>Ρυθμός εργασίας</a:t>
          </a:r>
          <a:endParaRPr lang="el-GR" sz="2400" dirty="0"/>
        </a:p>
      </dgm:t>
    </dgm:pt>
    <dgm:pt modelId="{2533ABC6-B5A2-4166-A619-30892C6B08C1}" type="parTrans" cxnId="{6CB6876A-54DC-4D31-AB2F-CEB610476FCA}">
      <dgm:prSet/>
      <dgm:spPr/>
      <dgm:t>
        <a:bodyPr/>
        <a:lstStyle/>
        <a:p>
          <a:endParaRPr lang="el-GR"/>
        </a:p>
      </dgm:t>
    </dgm:pt>
    <dgm:pt modelId="{C3D0BE52-FD36-424C-8A91-A1D839218552}" type="sibTrans" cxnId="{6CB6876A-54DC-4D31-AB2F-CEB610476FCA}">
      <dgm:prSet/>
      <dgm:spPr/>
      <dgm:t>
        <a:bodyPr/>
        <a:lstStyle/>
        <a:p>
          <a:endParaRPr lang="el-GR"/>
        </a:p>
      </dgm:t>
    </dgm:pt>
    <dgm:pt modelId="{B2301083-B73E-4F70-BD22-9D289D8D3FA6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l-GR" sz="2400" dirty="0" smtClean="0"/>
            <a:t>Τρόπος εργασίας</a:t>
          </a:r>
          <a:endParaRPr lang="el-GR" sz="2400" dirty="0"/>
        </a:p>
      </dgm:t>
    </dgm:pt>
    <dgm:pt modelId="{8F084D8F-1AE9-40BD-B0C6-CCF216BB9567}" type="parTrans" cxnId="{4BE7D434-77A5-4001-A694-D8CE2BA7C81F}">
      <dgm:prSet/>
      <dgm:spPr/>
      <dgm:t>
        <a:bodyPr/>
        <a:lstStyle/>
        <a:p>
          <a:endParaRPr lang="el-GR"/>
        </a:p>
      </dgm:t>
    </dgm:pt>
    <dgm:pt modelId="{8403F039-3DB0-4E35-9ED8-36F72D7F175F}" type="sibTrans" cxnId="{4BE7D434-77A5-4001-A694-D8CE2BA7C81F}">
      <dgm:prSet/>
      <dgm:spPr/>
      <dgm:t>
        <a:bodyPr/>
        <a:lstStyle/>
        <a:p>
          <a:endParaRPr lang="el-GR"/>
        </a:p>
      </dgm:t>
    </dgm:pt>
    <dgm:pt modelId="{3A858E45-57FE-4282-B110-BA8A90BB3CFC}" type="pres">
      <dgm:prSet presAssocID="{A5DF7BCA-59AC-4E83-A0DD-8E1A0BC370D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E91DFE6-269E-4325-A05C-95C74E25F748}" type="pres">
      <dgm:prSet presAssocID="{A5DF7BCA-59AC-4E83-A0DD-8E1A0BC370D9}" presName="radial" presStyleCnt="0">
        <dgm:presLayoutVars>
          <dgm:animLvl val="ctr"/>
        </dgm:presLayoutVars>
      </dgm:prSet>
      <dgm:spPr/>
    </dgm:pt>
    <dgm:pt modelId="{06C1EDEE-CE4B-400C-805C-717A3140A78C}" type="pres">
      <dgm:prSet presAssocID="{12939989-DB88-45C5-8C27-BE7C653DD2AC}" presName="centerShape" presStyleLbl="vennNode1" presStyleIdx="0" presStyleCnt="5" custScaleX="118091" custScaleY="110941" custLinFactNeighborX="5570" custLinFactNeighborY="575"/>
      <dgm:spPr/>
      <dgm:t>
        <a:bodyPr/>
        <a:lstStyle/>
        <a:p>
          <a:endParaRPr lang="el-GR"/>
        </a:p>
      </dgm:t>
    </dgm:pt>
    <dgm:pt modelId="{F40FDF49-7DB9-4A91-B95C-ABEEE90B25A9}" type="pres">
      <dgm:prSet presAssocID="{E966A586-CB96-4E60-8376-F139BD9607A2}" presName="node" presStyleLbl="vennNode1" presStyleIdx="1" presStyleCnt="5" custScaleX="141620" custRadScaleRad="100641" custRadScaleInc="703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6000499-2954-4B5D-B8CC-CE9CEF96A7D7}" type="pres">
      <dgm:prSet presAssocID="{CED1730E-2399-464D-A223-1F794D1423C0}" presName="node" presStyleLbl="vennNode1" presStyleIdx="2" presStyleCnt="5" custScaleX="112513" custScaleY="116566" custRadScaleRad="132905" custRadScaleInc="-144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246E47-D92F-4084-83FF-61716D19B2BD}" type="pres">
      <dgm:prSet presAssocID="{93DEC484-7229-474F-89D4-D951B507B86E}" presName="node" presStyleLbl="vennNode1" presStyleIdx="3" presStyleCnt="5" custScaleX="140119" custRadScaleRad="101390" custRadScaleInc="-1044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801BC0-FD0C-486A-8416-6CEA163A4910}" type="pres">
      <dgm:prSet presAssocID="{B2301083-B73E-4F70-BD22-9D289D8D3FA6}" presName="node" presStyleLbl="vennNode1" presStyleIdx="4" presStyleCnt="5" custScaleX="117669" custScaleY="116566" custRadScaleRad="109937" custRadScaleInc="-175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92ED55D-5619-4119-B2D1-C54685C58426}" type="presOf" srcId="{A5DF7BCA-59AC-4E83-A0DD-8E1A0BC370D9}" destId="{3A858E45-57FE-4282-B110-BA8A90BB3CFC}" srcOrd="0" destOrd="0" presId="urn:microsoft.com/office/officeart/2005/8/layout/radial3"/>
    <dgm:cxn modelId="{7202FA85-CC99-41DD-8FFD-3C44090DA7B9}" type="presOf" srcId="{B2301083-B73E-4F70-BD22-9D289D8D3FA6}" destId="{00801BC0-FD0C-486A-8416-6CEA163A4910}" srcOrd="0" destOrd="0" presId="urn:microsoft.com/office/officeart/2005/8/layout/radial3"/>
    <dgm:cxn modelId="{6CB6876A-54DC-4D31-AB2F-CEB610476FCA}" srcId="{12939989-DB88-45C5-8C27-BE7C653DD2AC}" destId="{93DEC484-7229-474F-89D4-D951B507B86E}" srcOrd="2" destOrd="0" parTransId="{2533ABC6-B5A2-4166-A619-30892C6B08C1}" sibTransId="{C3D0BE52-FD36-424C-8A91-A1D839218552}"/>
    <dgm:cxn modelId="{4BE7D434-77A5-4001-A694-D8CE2BA7C81F}" srcId="{12939989-DB88-45C5-8C27-BE7C653DD2AC}" destId="{B2301083-B73E-4F70-BD22-9D289D8D3FA6}" srcOrd="3" destOrd="0" parTransId="{8F084D8F-1AE9-40BD-B0C6-CCF216BB9567}" sibTransId="{8403F039-3DB0-4E35-9ED8-36F72D7F175F}"/>
    <dgm:cxn modelId="{39BD7927-8595-48B4-B8C9-95E42730EA2C}" type="presOf" srcId="{E966A586-CB96-4E60-8376-F139BD9607A2}" destId="{F40FDF49-7DB9-4A91-B95C-ABEEE90B25A9}" srcOrd="0" destOrd="0" presId="urn:microsoft.com/office/officeart/2005/8/layout/radial3"/>
    <dgm:cxn modelId="{843F5904-EBAC-491F-B5D9-A842EA302BE3}" srcId="{12939989-DB88-45C5-8C27-BE7C653DD2AC}" destId="{E966A586-CB96-4E60-8376-F139BD9607A2}" srcOrd="0" destOrd="0" parTransId="{D3AC06C2-B1C1-4EA7-8C66-DB143D14B6A5}" sibTransId="{D6E4EF99-81B5-4CB9-976C-3DF9AC9C81D5}"/>
    <dgm:cxn modelId="{70A095A0-CC8F-4DB4-A0A8-C6C13CD47B3D}" srcId="{12939989-DB88-45C5-8C27-BE7C653DD2AC}" destId="{CED1730E-2399-464D-A223-1F794D1423C0}" srcOrd="1" destOrd="0" parTransId="{E355A200-28C6-482E-B1B0-8202ED6EA1E7}" sibTransId="{02AB976A-3CE6-40EC-B094-F5E866F75E8F}"/>
    <dgm:cxn modelId="{A8E92843-7275-471E-868A-DEA05CD865B2}" type="presOf" srcId="{12939989-DB88-45C5-8C27-BE7C653DD2AC}" destId="{06C1EDEE-CE4B-400C-805C-717A3140A78C}" srcOrd="0" destOrd="0" presId="urn:microsoft.com/office/officeart/2005/8/layout/radial3"/>
    <dgm:cxn modelId="{2BD373F3-B1C7-461B-AA96-F4B9774BCB40}" type="presOf" srcId="{93DEC484-7229-474F-89D4-D951B507B86E}" destId="{DF246E47-D92F-4084-83FF-61716D19B2BD}" srcOrd="0" destOrd="0" presId="urn:microsoft.com/office/officeart/2005/8/layout/radial3"/>
    <dgm:cxn modelId="{B6A6F6E8-A566-4D47-96F1-ECA7253C7A3B}" srcId="{A5DF7BCA-59AC-4E83-A0DD-8E1A0BC370D9}" destId="{12939989-DB88-45C5-8C27-BE7C653DD2AC}" srcOrd="0" destOrd="0" parTransId="{1E3A8D35-DB4D-4903-B3D6-BC0E3790BFA3}" sibTransId="{A42B3B6A-2DAF-41FB-AEE8-87766AAB66EF}"/>
    <dgm:cxn modelId="{C363E0B6-E288-4525-A9BF-A195609C0D05}" type="presOf" srcId="{CED1730E-2399-464D-A223-1F794D1423C0}" destId="{46000499-2954-4B5D-B8CC-CE9CEF96A7D7}" srcOrd="0" destOrd="0" presId="urn:microsoft.com/office/officeart/2005/8/layout/radial3"/>
    <dgm:cxn modelId="{6D5FB9CC-94A9-4505-9673-29A1802CF323}" type="presParOf" srcId="{3A858E45-57FE-4282-B110-BA8A90BB3CFC}" destId="{7E91DFE6-269E-4325-A05C-95C74E25F748}" srcOrd="0" destOrd="0" presId="urn:microsoft.com/office/officeart/2005/8/layout/radial3"/>
    <dgm:cxn modelId="{92FD03F7-CA71-4D37-917E-1A04BF2F76F0}" type="presParOf" srcId="{7E91DFE6-269E-4325-A05C-95C74E25F748}" destId="{06C1EDEE-CE4B-400C-805C-717A3140A78C}" srcOrd="0" destOrd="0" presId="urn:microsoft.com/office/officeart/2005/8/layout/radial3"/>
    <dgm:cxn modelId="{A741C6B9-DE10-470C-BD6A-7F485F4609EB}" type="presParOf" srcId="{7E91DFE6-269E-4325-A05C-95C74E25F748}" destId="{F40FDF49-7DB9-4A91-B95C-ABEEE90B25A9}" srcOrd="1" destOrd="0" presId="urn:microsoft.com/office/officeart/2005/8/layout/radial3"/>
    <dgm:cxn modelId="{2BE571B9-1226-4AC3-B34C-5CCD27F25FE2}" type="presParOf" srcId="{7E91DFE6-269E-4325-A05C-95C74E25F748}" destId="{46000499-2954-4B5D-B8CC-CE9CEF96A7D7}" srcOrd="2" destOrd="0" presId="urn:microsoft.com/office/officeart/2005/8/layout/radial3"/>
    <dgm:cxn modelId="{096BE6D4-C810-475D-8FB7-C1CD335BB613}" type="presParOf" srcId="{7E91DFE6-269E-4325-A05C-95C74E25F748}" destId="{DF246E47-D92F-4084-83FF-61716D19B2BD}" srcOrd="3" destOrd="0" presId="urn:microsoft.com/office/officeart/2005/8/layout/radial3"/>
    <dgm:cxn modelId="{AEA254ED-383B-4C39-80CE-25548F1BAC0B}" type="presParOf" srcId="{7E91DFE6-269E-4325-A05C-95C74E25F748}" destId="{00801BC0-FD0C-486A-8416-6CEA163A491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9A4A22-A19E-4495-AF3E-7534C77AC729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AF291E59-D482-440B-BB9B-5214EC822FB5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sz="2400" b="1" dirty="0" smtClean="0"/>
            <a:t>Απλή πρόταση με σωστή σύνταξη-ΥΡΑ</a:t>
          </a:r>
          <a:endParaRPr lang="el-GR" sz="2400" b="1" dirty="0"/>
        </a:p>
      </dgm:t>
    </dgm:pt>
    <dgm:pt modelId="{2E2A1036-7FEC-42A7-86F2-E43D3A805F14}" type="parTrans" cxnId="{DB761611-566F-42E2-98F0-E4D00EEA2CB2}">
      <dgm:prSet/>
      <dgm:spPr/>
      <dgm:t>
        <a:bodyPr/>
        <a:lstStyle/>
        <a:p>
          <a:endParaRPr lang="el-GR"/>
        </a:p>
      </dgm:t>
    </dgm:pt>
    <dgm:pt modelId="{DB4DB36B-7426-4EE0-9634-974A6E322CA2}" type="sibTrans" cxnId="{DB761611-566F-42E2-98F0-E4D00EEA2CB2}">
      <dgm:prSet/>
      <dgm:spPr/>
      <dgm:t>
        <a:bodyPr/>
        <a:lstStyle/>
        <a:p>
          <a:endParaRPr lang="el-GR"/>
        </a:p>
      </dgm:t>
    </dgm:pt>
    <dgm:pt modelId="{661F0D12-C466-4772-8D14-0D315B02DA3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sz="2400" b="1" dirty="0" smtClean="0"/>
            <a:t>Δύο συνεχόμενες προτάσεις-χρήση συνδέσμου</a:t>
          </a:r>
          <a:endParaRPr lang="el-GR" sz="2400" b="1" dirty="0"/>
        </a:p>
      </dgm:t>
    </dgm:pt>
    <dgm:pt modelId="{9BAA740B-FBB1-4921-B631-CC487B760875}" type="parTrans" cxnId="{A23C7720-C7CA-4789-AFB3-29871380B2E5}">
      <dgm:prSet/>
      <dgm:spPr/>
      <dgm:t>
        <a:bodyPr/>
        <a:lstStyle/>
        <a:p>
          <a:endParaRPr lang="el-GR"/>
        </a:p>
      </dgm:t>
    </dgm:pt>
    <dgm:pt modelId="{2C438BF6-B4B8-4758-B12F-1F93A9F3F7D9}" type="sibTrans" cxnId="{A23C7720-C7CA-4789-AFB3-29871380B2E5}">
      <dgm:prSet/>
      <dgm:spPr/>
      <dgm:t>
        <a:bodyPr/>
        <a:lstStyle/>
        <a:p>
          <a:endParaRPr lang="el-GR"/>
        </a:p>
      </dgm:t>
    </dgm:pt>
    <dgm:pt modelId="{EF8C38F7-8C10-4A20-B0C4-3C6F369DEBE7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sz="2400" b="1" dirty="0" smtClean="0"/>
            <a:t>Σύνθετη πρόταση</a:t>
          </a:r>
          <a:endParaRPr lang="el-GR" sz="2400" b="1" dirty="0"/>
        </a:p>
      </dgm:t>
    </dgm:pt>
    <dgm:pt modelId="{2E47FA96-4E0C-4DDF-B247-AD1C6A8C9349}" type="parTrans" cxnId="{8A6FF4BF-BA90-446C-81AC-72520636F4F2}">
      <dgm:prSet/>
      <dgm:spPr/>
      <dgm:t>
        <a:bodyPr/>
        <a:lstStyle/>
        <a:p>
          <a:endParaRPr lang="el-GR"/>
        </a:p>
      </dgm:t>
    </dgm:pt>
    <dgm:pt modelId="{9D4B22F5-A4B6-42FD-AA8F-F0A5C68B31C5}" type="sibTrans" cxnId="{8A6FF4BF-BA90-446C-81AC-72520636F4F2}">
      <dgm:prSet/>
      <dgm:spPr/>
      <dgm:t>
        <a:bodyPr/>
        <a:lstStyle/>
        <a:p>
          <a:endParaRPr lang="el-GR"/>
        </a:p>
      </dgm:t>
    </dgm:pt>
    <dgm:pt modelId="{F5C55FC6-3E02-44CD-A7D0-9A9EB1A6177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sz="2400" b="1" dirty="0" smtClean="0"/>
            <a:t>Σύνταξη πρότασης με τη χρήση ενός επιθέτου</a:t>
          </a:r>
          <a:endParaRPr lang="el-GR" sz="2400" b="1" dirty="0"/>
        </a:p>
      </dgm:t>
    </dgm:pt>
    <dgm:pt modelId="{CF397C80-C82D-4668-8403-F39D38B2772C}" type="parTrans" cxnId="{AA344AF5-F9C9-4D60-803E-672937542733}">
      <dgm:prSet/>
      <dgm:spPr/>
      <dgm:t>
        <a:bodyPr/>
        <a:lstStyle/>
        <a:p>
          <a:endParaRPr lang="el-GR"/>
        </a:p>
      </dgm:t>
    </dgm:pt>
    <dgm:pt modelId="{3C54805E-957A-46A1-AD25-83839600DE5E}" type="sibTrans" cxnId="{AA344AF5-F9C9-4D60-803E-672937542733}">
      <dgm:prSet/>
      <dgm:spPr/>
      <dgm:t>
        <a:bodyPr/>
        <a:lstStyle/>
        <a:p>
          <a:endParaRPr lang="el-GR"/>
        </a:p>
      </dgm:t>
    </dgm:pt>
    <dgm:pt modelId="{1D393F37-75D4-4D20-AF40-E84DFAC24AC0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sz="2400" b="1" dirty="0" smtClean="0"/>
            <a:t>Τρεις προτάσεις απλές ή σύνθετες με τη χρήση επιθέτου</a:t>
          </a:r>
          <a:endParaRPr lang="el-GR" sz="2400" b="1" dirty="0"/>
        </a:p>
      </dgm:t>
    </dgm:pt>
    <dgm:pt modelId="{807ED5B6-A637-4440-AFB3-4376C36A9FCA}" type="parTrans" cxnId="{D8FC7321-C064-4947-BCBB-118CEC46A793}">
      <dgm:prSet/>
      <dgm:spPr/>
      <dgm:t>
        <a:bodyPr/>
        <a:lstStyle/>
        <a:p>
          <a:endParaRPr lang="el-GR"/>
        </a:p>
      </dgm:t>
    </dgm:pt>
    <dgm:pt modelId="{412B8680-FE0B-46C1-9486-C0D7249BEDAE}" type="sibTrans" cxnId="{D8FC7321-C064-4947-BCBB-118CEC46A793}">
      <dgm:prSet/>
      <dgm:spPr/>
      <dgm:t>
        <a:bodyPr/>
        <a:lstStyle/>
        <a:p>
          <a:endParaRPr lang="el-GR"/>
        </a:p>
      </dgm:t>
    </dgm:pt>
    <dgm:pt modelId="{050E5446-4612-484C-B398-1891B747492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 sz="2400" b="1" dirty="0" smtClean="0"/>
            <a:t>Παραγωγή συνεχούς προφορικού λόγου</a:t>
          </a:r>
          <a:endParaRPr lang="el-GR" sz="2400" b="1" dirty="0"/>
        </a:p>
      </dgm:t>
    </dgm:pt>
    <dgm:pt modelId="{0976EC72-0B40-4B07-95C1-69D0D9055830}" type="parTrans" cxnId="{EFD245FE-3D3F-4C8C-AB94-A94B43C806C1}">
      <dgm:prSet/>
      <dgm:spPr/>
      <dgm:t>
        <a:bodyPr/>
        <a:lstStyle/>
        <a:p>
          <a:endParaRPr lang="el-GR"/>
        </a:p>
      </dgm:t>
    </dgm:pt>
    <dgm:pt modelId="{36CEEA0E-E35F-417D-ACAF-394D5801CDBF}" type="sibTrans" cxnId="{EFD245FE-3D3F-4C8C-AB94-A94B43C806C1}">
      <dgm:prSet/>
      <dgm:spPr/>
      <dgm:t>
        <a:bodyPr/>
        <a:lstStyle/>
        <a:p>
          <a:endParaRPr lang="el-GR"/>
        </a:p>
      </dgm:t>
    </dgm:pt>
    <dgm:pt modelId="{BC4DB0AA-C6F4-4864-B053-D44BE41EA268}" type="pres">
      <dgm:prSet presAssocID="{169A4A22-A19E-4495-AF3E-7534C77AC729}" presName="linearFlow" presStyleCnt="0">
        <dgm:presLayoutVars>
          <dgm:dir/>
          <dgm:resizeHandles val="exact"/>
        </dgm:presLayoutVars>
      </dgm:prSet>
      <dgm:spPr/>
    </dgm:pt>
    <dgm:pt modelId="{9F5C53A6-6C16-4AEA-8501-C4D518414158}" type="pres">
      <dgm:prSet presAssocID="{AF291E59-D482-440B-BB9B-5214EC822FB5}" presName="composite" presStyleCnt="0"/>
      <dgm:spPr/>
    </dgm:pt>
    <dgm:pt modelId="{B805D840-2AA8-4DDA-BED9-6B4D963B14BD}" type="pres">
      <dgm:prSet presAssocID="{AF291E59-D482-440B-BB9B-5214EC822FB5}" presName="imgShp" presStyleLbl="fgImgPlace1" presStyleIdx="0" presStyleCnt="6"/>
      <dgm:spPr/>
    </dgm:pt>
    <dgm:pt modelId="{901954D9-51E4-45EB-AD1C-B6B809DB7AAF}" type="pres">
      <dgm:prSet presAssocID="{AF291E59-D482-440B-BB9B-5214EC822FB5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35E0B86-03F7-49F1-8F1C-98DB3E1A7158}" type="pres">
      <dgm:prSet presAssocID="{DB4DB36B-7426-4EE0-9634-974A6E322CA2}" presName="spacing" presStyleCnt="0"/>
      <dgm:spPr/>
    </dgm:pt>
    <dgm:pt modelId="{1D688A61-F98A-4548-AD12-2588F93DF201}" type="pres">
      <dgm:prSet presAssocID="{661F0D12-C466-4772-8D14-0D315B02DA37}" presName="composite" presStyleCnt="0"/>
      <dgm:spPr/>
    </dgm:pt>
    <dgm:pt modelId="{9439C3AA-24A0-460B-A75E-692AAF19A2AB}" type="pres">
      <dgm:prSet presAssocID="{661F0D12-C466-4772-8D14-0D315B02DA37}" presName="imgShp" presStyleLbl="fgImgPlace1" presStyleIdx="1" presStyleCnt="6"/>
      <dgm:spPr/>
    </dgm:pt>
    <dgm:pt modelId="{1D31CDC4-D7BA-4D68-BFC4-7FF1372B0FA5}" type="pres">
      <dgm:prSet presAssocID="{661F0D12-C466-4772-8D14-0D315B02DA37}" presName="txShp" presStyleLbl="node1" presStyleIdx="1" presStyleCnt="6" custLinFactNeighborX="-480" custLinFactNeighborY="202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A49CC2A-F93B-40BF-868C-017A5498ED91}" type="pres">
      <dgm:prSet presAssocID="{2C438BF6-B4B8-4758-B12F-1F93A9F3F7D9}" presName="spacing" presStyleCnt="0"/>
      <dgm:spPr/>
    </dgm:pt>
    <dgm:pt modelId="{5556E926-865F-40BC-8EA0-FCFB7F1CE1F2}" type="pres">
      <dgm:prSet presAssocID="{EF8C38F7-8C10-4A20-B0C4-3C6F369DEBE7}" presName="composite" presStyleCnt="0"/>
      <dgm:spPr/>
    </dgm:pt>
    <dgm:pt modelId="{09993B84-5468-4D7B-A1AB-CA2045E86DDA}" type="pres">
      <dgm:prSet presAssocID="{EF8C38F7-8C10-4A20-B0C4-3C6F369DEBE7}" presName="imgShp" presStyleLbl="fgImgPlace1" presStyleIdx="2" presStyleCnt="6"/>
      <dgm:spPr/>
    </dgm:pt>
    <dgm:pt modelId="{599960DC-7371-4790-8BBC-32CFF217C379}" type="pres">
      <dgm:prSet presAssocID="{EF8C38F7-8C10-4A20-B0C4-3C6F369DEBE7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769D990-08E1-492A-A86D-3AEFC84487AF}" type="pres">
      <dgm:prSet presAssocID="{9D4B22F5-A4B6-42FD-AA8F-F0A5C68B31C5}" presName="spacing" presStyleCnt="0"/>
      <dgm:spPr/>
    </dgm:pt>
    <dgm:pt modelId="{63113C56-5EBA-4DBD-8159-FE22081B63F0}" type="pres">
      <dgm:prSet presAssocID="{F5C55FC6-3E02-44CD-A7D0-9A9EB1A6177D}" presName="composite" presStyleCnt="0"/>
      <dgm:spPr/>
    </dgm:pt>
    <dgm:pt modelId="{529A62CD-1FF7-40C2-A600-DE1EBABECE7F}" type="pres">
      <dgm:prSet presAssocID="{F5C55FC6-3E02-44CD-A7D0-9A9EB1A6177D}" presName="imgShp" presStyleLbl="fgImgPlace1" presStyleIdx="3" presStyleCnt="6"/>
      <dgm:spPr/>
    </dgm:pt>
    <dgm:pt modelId="{5B48EAE1-D084-45C6-841C-BEBBEE9F48B6}" type="pres">
      <dgm:prSet presAssocID="{F5C55FC6-3E02-44CD-A7D0-9A9EB1A6177D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04BB03B-704E-4EDE-BDCE-DBD5304872DA}" type="pres">
      <dgm:prSet presAssocID="{3C54805E-957A-46A1-AD25-83839600DE5E}" presName="spacing" presStyleCnt="0"/>
      <dgm:spPr/>
    </dgm:pt>
    <dgm:pt modelId="{BA620B13-5A04-4001-9572-89970A01A3C0}" type="pres">
      <dgm:prSet presAssocID="{1D393F37-75D4-4D20-AF40-E84DFAC24AC0}" presName="composite" presStyleCnt="0"/>
      <dgm:spPr/>
    </dgm:pt>
    <dgm:pt modelId="{BCAA4D2B-5B8D-4EF8-889F-09661F696E86}" type="pres">
      <dgm:prSet presAssocID="{1D393F37-75D4-4D20-AF40-E84DFAC24AC0}" presName="imgShp" presStyleLbl="fgImgPlace1" presStyleIdx="4" presStyleCnt="6"/>
      <dgm:spPr/>
    </dgm:pt>
    <dgm:pt modelId="{DA9B008C-2C18-4B28-B648-C5C52CF1F465}" type="pres">
      <dgm:prSet presAssocID="{1D393F37-75D4-4D20-AF40-E84DFAC24AC0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D848288-184B-4595-AC9D-BEE277E5971E}" type="pres">
      <dgm:prSet presAssocID="{412B8680-FE0B-46C1-9486-C0D7249BEDAE}" presName="spacing" presStyleCnt="0"/>
      <dgm:spPr/>
    </dgm:pt>
    <dgm:pt modelId="{F7425A30-09FB-4DC8-A684-8C1D15A8C0AD}" type="pres">
      <dgm:prSet presAssocID="{050E5446-4612-484C-B398-1891B7474923}" presName="composite" presStyleCnt="0"/>
      <dgm:spPr/>
    </dgm:pt>
    <dgm:pt modelId="{080FE454-DC27-4F0A-9C0B-ACFF81D0F26A}" type="pres">
      <dgm:prSet presAssocID="{050E5446-4612-484C-B398-1891B7474923}" presName="imgShp" presStyleLbl="fgImgPlace1" presStyleIdx="5" presStyleCnt="6"/>
      <dgm:spPr/>
    </dgm:pt>
    <dgm:pt modelId="{DCBD715C-ED70-4FA8-80E6-3033D27E9B7B}" type="pres">
      <dgm:prSet presAssocID="{050E5446-4612-484C-B398-1891B7474923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B761611-566F-42E2-98F0-E4D00EEA2CB2}" srcId="{169A4A22-A19E-4495-AF3E-7534C77AC729}" destId="{AF291E59-D482-440B-BB9B-5214EC822FB5}" srcOrd="0" destOrd="0" parTransId="{2E2A1036-7FEC-42A7-86F2-E43D3A805F14}" sibTransId="{DB4DB36B-7426-4EE0-9634-974A6E322CA2}"/>
    <dgm:cxn modelId="{812AA64B-D306-4F68-A996-A89DFD2F5B05}" type="presOf" srcId="{1D393F37-75D4-4D20-AF40-E84DFAC24AC0}" destId="{DA9B008C-2C18-4B28-B648-C5C52CF1F465}" srcOrd="0" destOrd="0" presId="urn:microsoft.com/office/officeart/2005/8/layout/vList3#1"/>
    <dgm:cxn modelId="{AA344AF5-F9C9-4D60-803E-672937542733}" srcId="{169A4A22-A19E-4495-AF3E-7534C77AC729}" destId="{F5C55FC6-3E02-44CD-A7D0-9A9EB1A6177D}" srcOrd="3" destOrd="0" parTransId="{CF397C80-C82D-4668-8403-F39D38B2772C}" sibTransId="{3C54805E-957A-46A1-AD25-83839600DE5E}"/>
    <dgm:cxn modelId="{41991049-3834-4B1A-834F-4D3C019EFADF}" type="presOf" srcId="{661F0D12-C466-4772-8D14-0D315B02DA37}" destId="{1D31CDC4-D7BA-4D68-BFC4-7FF1372B0FA5}" srcOrd="0" destOrd="0" presId="urn:microsoft.com/office/officeart/2005/8/layout/vList3#1"/>
    <dgm:cxn modelId="{A23C7720-C7CA-4789-AFB3-29871380B2E5}" srcId="{169A4A22-A19E-4495-AF3E-7534C77AC729}" destId="{661F0D12-C466-4772-8D14-0D315B02DA37}" srcOrd="1" destOrd="0" parTransId="{9BAA740B-FBB1-4921-B631-CC487B760875}" sibTransId="{2C438BF6-B4B8-4758-B12F-1F93A9F3F7D9}"/>
    <dgm:cxn modelId="{619E7E67-4223-41E9-A0A5-32C282C630AD}" type="presOf" srcId="{F5C55FC6-3E02-44CD-A7D0-9A9EB1A6177D}" destId="{5B48EAE1-D084-45C6-841C-BEBBEE9F48B6}" srcOrd="0" destOrd="0" presId="urn:microsoft.com/office/officeart/2005/8/layout/vList3#1"/>
    <dgm:cxn modelId="{EFD245FE-3D3F-4C8C-AB94-A94B43C806C1}" srcId="{169A4A22-A19E-4495-AF3E-7534C77AC729}" destId="{050E5446-4612-484C-B398-1891B7474923}" srcOrd="5" destOrd="0" parTransId="{0976EC72-0B40-4B07-95C1-69D0D9055830}" sibTransId="{36CEEA0E-E35F-417D-ACAF-394D5801CDBF}"/>
    <dgm:cxn modelId="{FCAACD95-2F63-4040-810A-43FC523C4333}" type="presOf" srcId="{050E5446-4612-484C-B398-1891B7474923}" destId="{DCBD715C-ED70-4FA8-80E6-3033D27E9B7B}" srcOrd="0" destOrd="0" presId="urn:microsoft.com/office/officeart/2005/8/layout/vList3#1"/>
    <dgm:cxn modelId="{631A6E73-A8E7-4DA6-88B6-2BA7CC171F4B}" type="presOf" srcId="{169A4A22-A19E-4495-AF3E-7534C77AC729}" destId="{BC4DB0AA-C6F4-4864-B053-D44BE41EA268}" srcOrd="0" destOrd="0" presId="urn:microsoft.com/office/officeart/2005/8/layout/vList3#1"/>
    <dgm:cxn modelId="{8A6FF4BF-BA90-446C-81AC-72520636F4F2}" srcId="{169A4A22-A19E-4495-AF3E-7534C77AC729}" destId="{EF8C38F7-8C10-4A20-B0C4-3C6F369DEBE7}" srcOrd="2" destOrd="0" parTransId="{2E47FA96-4E0C-4DDF-B247-AD1C6A8C9349}" sibTransId="{9D4B22F5-A4B6-42FD-AA8F-F0A5C68B31C5}"/>
    <dgm:cxn modelId="{D8FC7321-C064-4947-BCBB-118CEC46A793}" srcId="{169A4A22-A19E-4495-AF3E-7534C77AC729}" destId="{1D393F37-75D4-4D20-AF40-E84DFAC24AC0}" srcOrd="4" destOrd="0" parTransId="{807ED5B6-A637-4440-AFB3-4376C36A9FCA}" sibTransId="{412B8680-FE0B-46C1-9486-C0D7249BEDAE}"/>
    <dgm:cxn modelId="{57711E2B-61A2-4AF0-A1AC-4F2DE05BE1AD}" type="presOf" srcId="{AF291E59-D482-440B-BB9B-5214EC822FB5}" destId="{901954D9-51E4-45EB-AD1C-B6B809DB7AAF}" srcOrd="0" destOrd="0" presId="urn:microsoft.com/office/officeart/2005/8/layout/vList3#1"/>
    <dgm:cxn modelId="{A831BA14-ACA1-4D86-A32B-701336B25781}" type="presOf" srcId="{EF8C38F7-8C10-4A20-B0C4-3C6F369DEBE7}" destId="{599960DC-7371-4790-8BBC-32CFF217C379}" srcOrd="0" destOrd="0" presId="urn:microsoft.com/office/officeart/2005/8/layout/vList3#1"/>
    <dgm:cxn modelId="{1FF25297-E9BC-4067-B795-5CD937F941FE}" type="presParOf" srcId="{BC4DB0AA-C6F4-4864-B053-D44BE41EA268}" destId="{9F5C53A6-6C16-4AEA-8501-C4D518414158}" srcOrd="0" destOrd="0" presId="urn:microsoft.com/office/officeart/2005/8/layout/vList3#1"/>
    <dgm:cxn modelId="{80ACFAD7-C71B-4872-850A-39B74520AE72}" type="presParOf" srcId="{9F5C53A6-6C16-4AEA-8501-C4D518414158}" destId="{B805D840-2AA8-4DDA-BED9-6B4D963B14BD}" srcOrd="0" destOrd="0" presId="urn:microsoft.com/office/officeart/2005/8/layout/vList3#1"/>
    <dgm:cxn modelId="{681710AC-5838-4A3F-BB8E-D2C05C3D6698}" type="presParOf" srcId="{9F5C53A6-6C16-4AEA-8501-C4D518414158}" destId="{901954D9-51E4-45EB-AD1C-B6B809DB7AAF}" srcOrd="1" destOrd="0" presId="urn:microsoft.com/office/officeart/2005/8/layout/vList3#1"/>
    <dgm:cxn modelId="{32D60E73-B845-4478-BA31-82379FA6C75A}" type="presParOf" srcId="{BC4DB0AA-C6F4-4864-B053-D44BE41EA268}" destId="{A35E0B86-03F7-49F1-8F1C-98DB3E1A7158}" srcOrd="1" destOrd="0" presId="urn:microsoft.com/office/officeart/2005/8/layout/vList3#1"/>
    <dgm:cxn modelId="{783C2260-BABB-49C8-A9AC-F578EBF4FA85}" type="presParOf" srcId="{BC4DB0AA-C6F4-4864-B053-D44BE41EA268}" destId="{1D688A61-F98A-4548-AD12-2588F93DF201}" srcOrd="2" destOrd="0" presId="urn:microsoft.com/office/officeart/2005/8/layout/vList3#1"/>
    <dgm:cxn modelId="{45FBC854-E819-42E3-886E-B2BFC92CB767}" type="presParOf" srcId="{1D688A61-F98A-4548-AD12-2588F93DF201}" destId="{9439C3AA-24A0-460B-A75E-692AAF19A2AB}" srcOrd="0" destOrd="0" presId="urn:microsoft.com/office/officeart/2005/8/layout/vList3#1"/>
    <dgm:cxn modelId="{26B47A7E-18C2-434B-A9B1-31EBE2E394F7}" type="presParOf" srcId="{1D688A61-F98A-4548-AD12-2588F93DF201}" destId="{1D31CDC4-D7BA-4D68-BFC4-7FF1372B0FA5}" srcOrd="1" destOrd="0" presId="urn:microsoft.com/office/officeart/2005/8/layout/vList3#1"/>
    <dgm:cxn modelId="{E72F64CD-AFAA-4C3D-B684-ABCEC5E0F41F}" type="presParOf" srcId="{BC4DB0AA-C6F4-4864-B053-D44BE41EA268}" destId="{6A49CC2A-F93B-40BF-868C-017A5498ED91}" srcOrd="3" destOrd="0" presId="urn:microsoft.com/office/officeart/2005/8/layout/vList3#1"/>
    <dgm:cxn modelId="{816B09E9-404B-47A4-8CE3-E542DE32AB8E}" type="presParOf" srcId="{BC4DB0AA-C6F4-4864-B053-D44BE41EA268}" destId="{5556E926-865F-40BC-8EA0-FCFB7F1CE1F2}" srcOrd="4" destOrd="0" presId="urn:microsoft.com/office/officeart/2005/8/layout/vList3#1"/>
    <dgm:cxn modelId="{A66DD280-FE10-4397-9F63-EA7F83D75984}" type="presParOf" srcId="{5556E926-865F-40BC-8EA0-FCFB7F1CE1F2}" destId="{09993B84-5468-4D7B-A1AB-CA2045E86DDA}" srcOrd="0" destOrd="0" presId="urn:microsoft.com/office/officeart/2005/8/layout/vList3#1"/>
    <dgm:cxn modelId="{252DAEA6-9A8C-41EE-B752-53147FAA2F19}" type="presParOf" srcId="{5556E926-865F-40BC-8EA0-FCFB7F1CE1F2}" destId="{599960DC-7371-4790-8BBC-32CFF217C379}" srcOrd="1" destOrd="0" presId="urn:microsoft.com/office/officeart/2005/8/layout/vList3#1"/>
    <dgm:cxn modelId="{E801B238-BE10-4AA1-B05E-43296A52A069}" type="presParOf" srcId="{BC4DB0AA-C6F4-4864-B053-D44BE41EA268}" destId="{0769D990-08E1-492A-A86D-3AEFC84487AF}" srcOrd="5" destOrd="0" presId="urn:microsoft.com/office/officeart/2005/8/layout/vList3#1"/>
    <dgm:cxn modelId="{B5C73D93-0445-49B7-8722-C19706BB65C6}" type="presParOf" srcId="{BC4DB0AA-C6F4-4864-B053-D44BE41EA268}" destId="{63113C56-5EBA-4DBD-8159-FE22081B63F0}" srcOrd="6" destOrd="0" presId="urn:microsoft.com/office/officeart/2005/8/layout/vList3#1"/>
    <dgm:cxn modelId="{1375503C-88FC-4BFD-B1E8-DDC205BA3A0B}" type="presParOf" srcId="{63113C56-5EBA-4DBD-8159-FE22081B63F0}" destId="{529A62CD-1FF7-40C2-A600-DE1EBABECE7F}" srcOrd="0" destOrd="0" presId="urn:microsoft.com/office/officeart/2005/8/layout/vList3#1"/>
    <dgm:cxn modelId="{D28B7BA2-8BDF-44C4-A2DF-6ED85789E1BD}" type="presParOf" srcId="{63113C56-5EBA-4DBD-8159-FE22081B63F0}" destId="{5B48EAE1-D084-45C6-841C-BEBBEE9F48B6}" srcOrd="1" destOrd="0" presId="urn:microsoft.com/office/officeart/2005/8/layout/vList3#1"/>
    <dgm:cxn modelId="{43531713-21BD-43AC-99C8-7F9D9EDF8D72}" type="presParOf" srcId="{BC4DB0AA-C6F4-4864-B053-D44BE41EA268}" destId="{304BB03B-704E-4EDE-BDCE-DBD5304872DA}" srcOrd="7" destOrd="0" presId="urn:microsoft.com/office/officeart/2005/8/layout/vList3#1"/>
    <dgm:cxn modelId="{FB23E546-8F8B-4EF8-9EA3-54EBFEA6CA8E}" type="presParOf" srcId="{BC4DB0AA-C6F4-4864-B053-D44BE41EA268}" destId="{BA620B13-5A04-4001-9572-89970A01A3C0}" srcOrd="8" destOrd="0" presId="urn:microsoft.com/office/officeart/2005/8/layout/vList3#1"/>
    <dgm:cxn modelId="{4ED5E3DE-9F54-4D79-BADC-6DFE4045863B}" type="presParOf" srcId="{BA620B13-5A04-4001-9572-89970A01A3C0}" destId="{BCAA4D2B-5B8D-4EF8-889F-09661F696E86}" srcOrd="0" destOrd="0" presId="urn:microsoft.com/office/officeart/2005/8/layout/vList3#1"/>
    <dgm:cxn modelId="{257E7666-A49B-433B-8CE0-9C3BC6429B24}" type="presParOf" srcId="{BA620B13-5A04-4001-9572-89970A01A3C0}" destId="{DA9B008C-2C18-4B28-B648-C5C52CF1F465}" srcOrd="1" destOrd="0" presId="urn:microsoft.com/office/officeart/2005/8/layout/vList3#1"/>
    <dgm:cxn modelId="{370A8B7E-3A47-4E58-98F0-6D77BF8DD92E}" type="presParOf" srcId="{BC4DB0AA-C6F4-4864-B053-D44BE41EA268}" destId="{2D848288-184B-4595-AC9D-BEE277E5971E}" srcOrd="9" destOrd="0" presId="urn:microsoft.com/office/officeart/2005/8/layout/vList3#1"/>
    <dgm:cxn modelId="{0BE8ACF8-D624-4068-99BD-B2DA3983B92D}" type="presParOf" srcId="{BC4DB0AA-C6F4-4864-B053-D44BE41EA268}" destId="{F7425A30-09FB-4DC8-A684-8C1D15A8C0AD}" srcOrd="10" destOrd="0" presId="urn:microsoft.com/office/officeart/2005/8/layout/vList3#1"/>
    <dgm:cxn modelId="{F31E94AE-0DF1-4A77-BF75-6B9F09D106B4}" type="presParOf" srcId="{F7425A30-09FB-4DC8-A684-8C1D15A8C0AD}" destId="{080FE454-DC27-4F0A-9C0B-ACFF81D0F26A}" srcOrd="0" destOrd="0" presId="urn:microsoft.com/office/officeart/2005/8/layout/vList3#1"/>
    <dgm:cxn modelId="{D972A3B5-DADD-4072-9FC1-A8FE2E1D86B1}" type="presParOf" srcId="{F7425A30-09FB-4DC8-A684-8C1D15A8C0AD}" destId="{DCBD715C-ED70-4FA8-80E6-3033D27E9B7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2C0BAD-31F2-4F29-B779-F44CC5EFC37B}" type="doc">
      <dgm:prSet loTypeId="urn:microsoft.com/office/officeart/2005/8/layout/cycle7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048F7C44-6F83-4252-A976-C0A3E79E6F5F}">
      <dgm:prSet phldrT="[Text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Επιλογή θέματος</a:t>
          </a:r>
          <a:endParaRPr lang="el-GR" b="1" dirty="0">
            <a:solidFill>
              <a:schemeClr val="tx1"/>
            </a:solidFill>
          </a:endParaRPr>
        </a:p>
      </dgm:t>
    </dgm:pt>
    <dgm:pt modelId="{4F765127-2FFE-4F0B-9D01-A345445018BD}" type="parTrans" cxnId="{EE67B5C9-16B2-40F3-94F4-0F3817F04AD5}">
      <dgm:prSet/>
      <dgm:spPr/>
      <dgm:t>
        <a:bodyPr/>
        <a:lstStyle/>
        <a:p>
          <a:endParaRPr lang="el-GR"/>
        </a:p>
      </dgm:t>
    </dgm:pt>
    <dgm:pt modelId="{D226E644-FE07-475F-96B3-1497D251F38D}" type="sibTrans" cxnId="{EE67B5C9-16B2-40F3-94F4-0F3817F04AD5}">
      <dgm:prSet/>
      <dgm:spPr>
        <a:solidFill>
          <a:srgbClr val="00B050"/>
        </a:solidFill>
      </dgm:spPr>
      <dgm:t>
        <a:bodyPr/>
        <a:lstStyle/>
        <a:p>
          <a:endParaRPr lang="el-GR"/>
        </a:p>
      </dgm:t>
    </dgm:pt>
    <dgm:pt modelId="{6F34A280-9503-4984-83B0-2DF4ED466FB2}">
      <dgm:prSet phldrT="[Text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Θέματα ενότητας</a:t>
          </a:r>
          <a:endParaRPr lang="el-GR" b="1" dirty="0">
            <a:solidFill>
              <a:schemeClr val="tx1"/>
            </a:solidFill>
          </a:endParaRPr>
        </a:p>
      </dgm:t>
    </dgm:pt>
    <dgm:pt modelId="{D002B3EC-44AF-463D-B886-06DD311EC4CE}" type="parTrans" cxnId="{409BCFA5-0A2A-48E2-A942-FF141379E472}">
      <dgm:prSet/>
      <dgm:spPr/>
      <dgm:t>
        <a:bodyPr/>
        <a:lstStyle/>
        <a:p>
          <a:endParaRPr lang="el-GR"/>
        </a:p>
      </dgm:t>
    </dgm:pt>
    <dgm:pt modelId="{2E85AD1E-5423-4CE6-B736-0E753EFC287D}" type="sibTrans" cxnId="{409BCFA5-0A2A-48E2-A942-FF141379E472}">
      <dgm:prSet/>
      <dgm:spPr>
        <a:solidFill>
          <a:schemeClr val="bg1"/>
        </a:solidFill>
      </dgm:spPr>
      <dgm:t>
        <a:bodyPr/>
        <a:lstStyle/>
        <a:p>
          <a:endParaRPr lang="el-GR"/>
        </a:p>
      </dgm:t>
    </dgm:pt>
    <dgm:pt modelId="{0A074C65-71E3-48C3-B2A8-1A967B5030C2}">
      <dgm:prSet phldrT="[Text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Ανεξάρτητα θέματα</a:t>
          </a:r>
          <a:endParaRPr lang="el-GR" b="1" dirty="0">
            <a:solidFill>
              <a:schemeClr val="tx1"/>
            </a:solidFill>
          </a:endParaRPr>
        </a:p>
      </dgm:t>
    </dgm:pt>
    <dgm:pt modelId="{C06DBA13-F2D3-410F-B43F-E0F1E3050B96}" type="parTrans" cxnId="{DC00C09A-6CDE-42D7-9E2F-C41C29E008E6}">
      <dgm:prSet/>
      <dgm:spPr/>
      <dgm:t>
        <a:bodyPr/>
        <a:lstStyle/>
        <a:p>
          <a:endParaRPr lang="el-GR"/>
        </a:p>
      </dgm:t>
    </dgm:pt>
    <dgm:pt modelId="{DEAF98F2-F08C-43D8-9C70-9FEAE7EEB944}" type="sibTrans" cxnId="{DC00C09A-6CDE-42D7-9E2F-C41C29E008E6}">
      <dgm:prSet/>
      <dgm:spPr/>
      <dgm:t>
        <a:bodyPr/>
        <a:lstStyle/>
        <a:p>
          <a:endParaRPr lang="el-GR"/>
        </a:p>
      </dgm:t>
    </dgm:pt>
    <dgm:pt modelId="{4A42247F-1EED-44FD-A9D2-D42924B03BE3}" type="pres">
      <dgm:prSet presAssocID="{552C0BAD-31F2-4F29-B779-F44CC5EFC3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8E39781A-B1A5-46DD-A31E-602EFC133BEE}" type="pres">
      <dgm:prSet presAssocID="{048F7C44-6F83-4252-A976-C0A3E79E6F5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A51BB20-FA0C-4F04-90EB-54E7E54A580D}" type="pres">
      <dgm:prSet presAssocID="{D226E644-FE07-475F-96B3-1497D251F38D}" presName="sibTrans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el-GR"/>
        </a:p>
      </dgm:t>
    </dgm:pt>
    <dgm:pt modelId="{11AF323E-F8A5-4008-92CE-014551043D0C}" type="pres">
      <dgm:prSet presAssocID="{D226E644-FE07-475F-96B3-1497D251F38D}" presName="connectorText" presStyleLbl="sibTrans2D1" presStyleIdx="0" presStyleCnt="3"/>
      <dgm:spPr/>
      <dgm:t>
        <a:bodyPr/>
        <a:lstStyle/>
        <a:p>
          <a:endParaRPr lang="el-GR"/>
        </a:p>
      </dgm:t>
    </dgm:pt>
    <dgm:pt modelId="{2F67D9FD-4647-4270-B057-70F0A120F056}" type="pres">
      <dgm:prSet presAssocID="{6F34A280-9503-4984-83B0-2DF4ED466FB2}" presName="node" presStyleLbl="node1" presStyleIdx="1" presStyleCnt="3" custRadScaleRad="97261" custRadScaleInc="-3046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CCE6D3-CE45-4FEE-BFA2-9D7C0CEB5677}" type="pres">
      <dgm:prSet presAssocID="{2E85AD1E-5423-4CE6-B736-0E753EFC287D}" presName="sibTrans" presStyleLbl="sibTrans2D1" presStyleIdx="1" presStyleCnt="3" custFlipHor="1" custScaleX="39404" custScaleY="12415"/>
      <dgm:spPr/>
      <dgm:t>
        <a:bodyPr/>
        <a:lstStyle/>
        <a:p>
          <a:endParaRPr lang="el-GR"/>
        </a:p>
      </dgm:t>
    </dgm:pt>
    <dgm:pt modelId="{A30029AA-9E2F-4AED-AAF1-A46BFFB64872}" type="pres">
      <dgm:prSet presAssocID="{2E85AD1E-5423-4CE6-B736-0E753EFC287D}" presName="connectorText" presStyleLbl="sibTrans2D1" presStyleIdx="1" presStyleCnt="3"/>
      <dgm:spPr/>
      <dgm:t>
        <a:bodyPr/>
        <a:lstStyle/>
        <a:p>
          <a:endParaRPr lang="el-GR"/>
        </a:p>
      </dgm:t>
    </dgm:pt>
    <dgm:pt modelId="{2AA9F9CD-F743-44B0-BE3C-992B4CD2381E}" type="pres">
      <dgm:prSet presAssocID="{0A074C65-71E3-48C3-B2A8-1A967B5030C2}" presName="node" presStyleLbl="node1" presStyleIdx="2" presStyleCnt="3" custRadScaleRad="90239" custRadScaleInc="2580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B12D043-777F-4AD1-AD94-67E6150B4BC2}" type="pres">
      <dgm:prSet presAssocID="{DEAF98F2-F08C-43D8-9C70-9FEAE7EEB944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l-GR"/>
        </a:p>
      </dgm:t>
    </dgm:pt>
    <dgm:pt modelId="{492C9032-4B2A-4E91-9C10-9CD6E64BA847}" type="pres">
      <dgm:prSet presAssocID="{DEAF98F2-F08C-43D8-9C70-9FEAE7EEB944}" presName="connectorText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DC00C09A-6CDE-42D7-9E2F-C41C29E008E6}" srcId="{552C0BAD-31F2-4F29-B779-F44CC5EFC37B}" destId="{0A074C65-71E3-48C3-B2A8-1A967B5030C2}" srcOrd="2" destOrd="0" parTransId="{C06DBA13-F2D3-410F-B43F-E0F1E3050B96}" sibTransId="{DEAF98F2-F08C-43D8-9C70-9FEAE7EEB944}"/>
    <dgm:cxn modelId="{EE67B5C9-16B2-40F3-94F4-0F3817F04AD5}" srcId="{552C0BAD-31F2-4F29-B779-F44CC5EFC37B}" destId="{048F7C44-6F83-4252-A976-C0A3E79E6F5F}" srcOrd="0" destOrd="0" parTransId="{4F765127-2FFE-4F0B-9D01-A345445018BD}" sibTransId="{D226E644-FE07-475F-96B3-1497D251F38D}"/>
    <dgm:cxn modelId="{4222DF1C-5F93-484E-826B-2D04CB5150B9}" type="presOf" srcId="{D226E644-FE07-475F-96B3-1497D251F38D}" destId="{11AF323E-F8A5-4008-92CE-014551043D0C}" srcOrd="1" destOrd="0" presId="urn:microsoft.com/office/officeart/2005/8/layout/cycle7"/>
    <dgm:cxn modelId="{C0AB6949-83CD-4230-8DAA-B145D80133A9}" type="presOf" srcId="{DEAF98F2-F08C-43D8-9C70-9FEAE7EEB944}" destId="{492C9032-4B2A-4E91-9C10-9CD6E64BA847}" srcOrd="1" destOrd="0" presId="urn:microsoft.com/office/officeart/2005/8/layout/cycle7"/>
    <dgm:cxn modelId="{4095846B-4A90-4DF0-A973-F9BB7C5B37ED}" type="presOf" srcId="{552C0BAD-31F2-4F29-B779-F44CC5EFC37B}" destId="{4A42247F-1EED-44FD-A9D2-D42924B03BE3}" srcOrd="0" destOrd="0" presId="urn:microsoft.com/office/officeart/2005/8/layout/cycle7"/>
    <dgm:cxn modelId="{F515DBB8-F4AA-4B5C-991C-5B77BAFE854F}" type="presOf" srcId="{2E85AD1E-5423-4CE6-B736-0E753EFC287D}" destId="{39CCE6D3-CE45-4FEE-BFA2-9D7C0CEB5677}" srcOrd="0" destOrd="0" presId="urn:microsoft.com/office/officeart/2005/8/layout/cycle7"/>
    <dgm:cxn modelId="{DFDF2B6D-44BD-4D74-8981-2833CB2A5E27}" type="presOf" srcId="{DEAF98F2-F08C-43D8-9C70-9FEAE7EEB944}" destId="{1B12D043-777F-4AD1-AD94-67E6150B4BC2}" srcOrd="0" destOrd="0" presId="urn:microsoft.com/office/officeart/2005/8/layout/cycle7"/>
    <dgm:cxn modelId="{BDC4C5A5-AF60-42FC-8AD5-61C0CF8E36A4}" type="presOf" srcId="{048F7C44-6F83-4252-A976-C0A3E79E6F5F}" destId="{8E39781A-B1A5-46DD-A31E-602EFC133BEE}" srcOrd="0" destOrd="0" presId="urn:microsoft.com/office/officeart/2005/8/layout/cycle7"/>
    <dgm:cxn modelId="{0F071F1A-6B20-4EFB-8824-C23508A91D08}" type="presOf" srcId="{2E85AD1E-5423-4CE6-B736-0E753EFC287D}" destId="{A30029AA-9E2F-4AED-AAF1-A46BFFB64872}" srcOrd="1" destOrd="0" presId="urn:microsoft.com/office/officeart/2005/8/layout/cycle7"/>
    <dgm:cxn modelId="{4D714B48-096D-4E4E-B214-E8BD97BF80E7}" type="presOf" srcId="{0A074C65-71E3-48C3-B2A8-1A967B5030C2}" destId="{2AA9F9CD-F743-44B0-BE3C-992B4CD2381E}" srcOrd="0" destOrd="0" presId="urn:microsoft.com/office/officeart/2005/8/layout/cycle7"/>
    <dgm:cxn modelId="{E8857DA0-B0B4-4F72-9B25-D4D740ACBB9D}" type="presOf" srcId="{D226E644-FE07-475F-96B3-1497D251F38D}" destId="{FA51BB20-FA0C-4F04-90EB-54E7E54A580D}" srcOrd="0" destOrd="0" presId="urn:microsoft.com/office/officeart/2005/8/layout/cycle7"/>
    <dgm:cxn modelId="{2992BBD2-8D81-4AE0-B08E-684F2C7553BD}" type="presOf" srcId="{6F34A280-9503-4984-83B0-2DF4ED466FB2}" destId="{2F67D9FD-4647-4270-B057-70F0A120F056}" srcOrd="0" destOrd="0" presId="urn:microsoft.com/office/officeart/2005/8/layout/cycle7"/>
    <dgm:cxn modelId="{409BCFA5-0A2A-48E2-A942-FF141379E472}" srcId="{552C0BAD-31F2-4F29-B779-F44CC5EFC37B}" destId="{6F34A280-9503-4984-83B0-2DF4ED466FB2}" srcOrd="1" destOrd="0" parTransId="{D002B3EC-44AF-463D-B886-06DD311EC4CE}" sibTransId="{2E85AD1E-5423-4CE6-B736-0E753EFC287D}"/>
    <dgm:cxn modelId="{A1963ED2-BBF9-4D70-BB60-FDB9D93B3402}" type="presParOf" srcId="{4A42247F-1EED-44FD-A9D2-D42924B03BE3}" destId="{8E39781A-B1A5-46DD-A31E-602EFC133BEE}" srcOrd="0" destOrd="0" presId="urn:microsoft.com/office/officeart/2005/8/layout/cycle7"/>
    <dgm:cxn modelId="{3EBB902F-845E-4FE3-8BCF-3014804D3832}" type="presParOf" srcId="{4A42247F-1EED-44FD-A9D2-D42924B03BE3}" destId="{FA51BB20-FA0C-4F04-90EB-54E7E54A580D}" srcOrd="1" destOrd="0" presId="urn:microsoft.com/office/officeart/2005/8/layout/cycle7"/>
    <dgm:cxn modelId="{7FD0610F-89BA-4A99-B58E-8AF3F11F1514}" type="presParOf" srcId="{FA51BB20-FA0C-4F04-90EB-54E7E54A580D}" destId="{11AF323E-F8A5-4008-92CE-014551043D0C}" srcOrd="0" destOrd="0" presId="urn:microsoft.com/office/officeart/2005/8/layout/cycle7"/>
    <dgm:cxn modelId="{BF7A858D-1F84-48BF-9BBD-6F0E6E336152}" type="presParOf" srcId="{4A42247F-1EED-44FD-A9D2-D42924B03BE3}" destId="{2F67D9FD-4647-4270-B057-70F0A120F056}" srcOrd="2" destOrd="0" presId="urn:microsoft.com/office/officeart/2005/8/layout/cycle7"/>
    <dgm:cxn modelId="{7C32FBF5-E3BB-4CAE-9A60-72DA055720C1}" type="presParOf" srcId="{4A42247F-1EED-44FD-A9D2-D42924B03BE3}" destId="{39CCE6D3-CE45-4FEE-BFA2-9D7C0CEB5677}" srcOrd="3" destOrd="0" presId="urn:microsoft.com/office/officeart/2005/8/layout/cycle7"/>
    <dgm:cxn modelId="{EBBDCA6C-1C1D-40CB-8A12-D1C22ED8A7F4}" type="presParOf" srcId="{39CCE6D3-CE45-4FEE-BFA2-9D7C0CEB5677}" destId="{A30029AA-9E2F-4AED-AAF1-A46BFFB64872}" srcOrd="0" destOrd="0" presId="urn:microsoft.com/office/officeart/2005/8/layout/cycle7"/>
    <dgm:cxn modelId="{A4AC2993-74C6-457F-B253-2A50352CFF5E}" type="presParOf" srcId="{4A42247F-1EED-44FD-A9D2-D42924B03BE3}" destId="{2AA9F9CD-F743-44B0-BE3C-992B4CD2381E}" srcOrd="4" destOrd="0" presId="urn:microsoft.com/office/officeart/2005/8/layout/cycle7"/>
    <dgm:cxn modelId="{286AA061-0814-435B-87E2-258F6F98F029}" type="presParOf" srcId="{4A42247F-1EED-44FD-A9D2-D42924B03BE3}" destId="{1B12D043-777F-4AD1-AD94-67E6150B4BC2}" srcOrd="5" destOrd="0" presId="urn:microsoft.com/office/officeart/2005/8/layout/cycle7"/>
    <dgm:cxn modelId="{289BA7CA-49C8-4F1D-8F5D-8728889A10C3}" type="presParOf" srcId="{1B12D043-777F-4AD1-AD94-67E6150B4BC2}" destId="{492C9032-4B2A-4E91-9C10-9CD6E64BA84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6CAE80-4F9D-4868-84CD-A4A73916A28B}" type="doc">
      <dgm:prSet loTypeId="urn:microsoft.com/office/officeart/2005/8/layout/vList4#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A4414F5F-7CEF-4ED9-98F3-1CB7A621A9B5}">
      <dgm:prSet phldrT="[Text]" custT="1"/>
      <dgm:spPr/>
      <dgm:t>
        <a:bodyPr/>
        <a:lstStyle/>
        <a:p>
          <a:r>
            <a:rPr lang="el-GR" sz="2800" b="1" dirty="0" smtClean="0">
              <a:solidFill>
                <a:schemeClr val="tx1"/>
              </a:solidFill>
            </a:rPr>
            <a:t>Βελτίωση προφορικού λόγου στο μάθημα της Γλώσσας</a:t>
          </a:r>
          <a:endParaRPr lang="el-GR" sz="2800" b="1" dirty="0">
            <a:solidFill>
              <a:schemeClr val="tx1"/>
            </a:solidFill>
          </a:endParaRPr>
        </a:p>
      </dgm:t>
    </dgm:pt>
    <dgm:pt modelId="{AAF0C273-D026-4F14-8E04-F62736C4D727}" type="parTrans" cxnId="{FC3E4F02-9BA2-4FF5-BC64-D3966DCE9FA2}">
      <dgm:prSet/>
      <dgm:spPr/>
      <dgm:t>
        <a:bodyPr/>
        <a:lstStyle/>
        <a:p>
          <a:endParaRPr lang="el-GR"/>
        </a:p>
      </dgm:t>
    </dgm:pt>
    <dgm:pt modelId="{651DC495-5432-460F-B96E-6EE15CAA6162}" type="sibTrans" cxnId="{FC3E4F02-9BA2-4FF5-BC64-D3966DCE9FA2}">
      <dgm:prSet/>
      <dgm:spPr/>
      <dgm:t>
        <a:bodyPr/>
        <a:lstStyle/>
        <a:p>
          <a:endParaRPr lang="el-GR"/>
        </a:p>
      </dgm:t>
    </dgm:pt>
    <dgm:pt modelId="{176FFAD3-7B5D-4F9C-A247-1373C752C1ED}">
      <dgm:prSet phldrT="[Text]" custT="1"/>
      <dgm:spPr/>
      <dgm:t>
        <a:bodyPr/>
        <a:lstStyle/>
        <a:p>
          <a:r>
            <a:rPr lang="el-GR" sz="2800" b="1" dirty="0" smtClean="0">
              <a:solidFill>
                <a:schemeClr val="tx1"/>
              </a:solidFill>
            </a:rPr>
            <a:t>Ενεργοποίηση ακόμη και των αδύνατων μαθητών</a:t>
          </a:r>
          <a:endParaRPr lang="el-GR" sz="2800" b="1" dirty="0">
            <a:solidFill>
              <a:schemeClr val="tx1"/>
            </a:solidFill>
          </a:endParaRPr>
        </a:p>
      </dgm:t>
    </dgm:pt>
    <dgm:pt modelId="{3FD05B6D-A697-4A94-8B0A-7673FBCB7AB2}" type="parTrans" cxnId="{3B45378D-FB62-44A9-A665-2B300BAF3CE8}">
      <dgm:prSet/>
      <dgm:spPr/>
      <dgm:t>
        <a:bodyPr/>
        <a:lstStyle/>
        <a:p>
          <a:endParaRPr lang="el-GR"/>
        </a:p>
      </dgm:t>
    </dgm:pt>
    <dgm:pt modelId="{4CCABB81-970E-40F5-BB77-5C20CFCABA61}" type="sibTrans" cxnId="{3B45378D-FB62-44A9-A665-2B300BAF3CE8}">
      <dgm:prSet/>
      <dgm:spPr/>
      <dgm:t>
        <a:bodyPr/>
        <a:lstStyle/>
        <a:p>
          <a:endParaRPr lang="el-GR"/>
        </a:p>
      </dgm:t>
    </dgm:pt>
    <dgm:pt modelId="{F5520356-2DEE-4085-ACEB-423ED411BDF8}">
      <dgm:prSet phldrT="[Text]" custT="1"/>
      <dgm:spPr/>
      <dgm:t>
        <a:bodyPr/>
        <a:lstStyle/>
        <a:p>
          <a:r>
            <a:rPr lang="el-GR" sz="2800" b="1" dirty="0" smtClean="0">
              <a:solidFill>
                <a:schemeClr val="tx1"/>
              </a:solidFill>
            </a:rPr>
            <a:t>Ενίσχυση </a:t>
          </a:r>
          <a:r>
            <a:rPr lang="el-GR" sz="2800" b="1" dirty="0" err="1" smtClean="0">
              <a:solidFill>
                <a:schemeClr val="tx1"/>
              </a:solidFill>
            </a:rPr>
            <a:t>αυτοεικόνας</a:t>
          </a:r>
          <a:r>
            <a:rPr lang="el-GR" sz="2800" b="1" dirty="0" smtClean="0">
              <a:solidFill>
                <a:schemeClr val="tx1"/>
              </a:solidFill>
            </a:rPr>
            <a:t> και αυτοπεποίθησης</a:t>
          </a:r>
          <a:endParaRPr lang="el-GR" sz="2800" b="1" dirty="0">
            <a:solidFill>
              <a:schemeClr val="tx1"/>
            </a:solidFill>
          </a:endParaRPr>
        </a:p>
      </dgm:t>
    </dgm:pt>
    <dgm:pt modelId="{862D7DF1-E343-4408-8113-FEAC5DE95D88}" type="parTrans" cxnId="{9D3BB470-7635-4875-8525-A2022262C48D}">
      <dgm:prSet/>
      <dgm:spPr/>
      <dgm:t>
        <a:bodyPr/>
        <a:lstStyle/>
        <a:p>
          <a:endParaRPr lang="el-GR"/>
        </a:p>
      </dgm:t>
    </dgm:pt>
    <dgm:pt modelId="{D6F8DF4E-803B-4859-8862-65220A6E0717}" type="sibTrans" cxnId="{9D3BB470-7635-4875-8525-A2022262C48D}">
      <dgm:prSet/>
      <dgm:spPr/>
      <dgm:t>
        <a:bodyPr/>
        <a:lstStyle/>
        <a:p>
          <a:endParaRPr lang="el-GR"/>
        </a:p>
      </dgm:t>
    </dgm:pt>
    <dgm:pt modelId="{1B5976DE-A709-48E0-AFBB-CC15A1BEEF62}" type="pres">
      <dgm:prSet presAssocID="{446CAE80-4F9D-4868-84CD-A4A73916A28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225BD3B-581F-4591-9493-AE8CEDD7F901}" type="pres">
      <dgm:prSet presAssocID="{A4414F5F-7CEF-4ED9-98F3-1CB7A621A9B5}" presName="comp" presStyleCnt="0"/>
      <dgm:spPr/>
    </dgm:pt>
    <dgm:pt modelId="{4BBC3A6D-00B5-41CE-ADAE-BB553BAF7680}" type="pres">
      <dgm:prSet presAssocID="{A4414F5F-7CEF-4ED9-98F3-1CB7A621A9B5}" presName="box" presStyleLbl="node1" presStyleIdx="0" presStyleCnt="3"/>
      <dgm:spPr/>
      <dgm:t>
        <a:bodyPr/>
        <a:lstStyle/>
        <a:p>
          <a:endParaRPr lang="el-GR"/>
        </a:p>
      </dgm:t>
    </dgm:pt>
    <dgm:pt modelId="{AC2FFA6D-3607-4790-BB9B-AC5613770E5F}" type="pres">
      <dgm:prSet presAssocID="{A4414F5F-7CEF-4ED9-98F3-1CB7A621A9B5}" presName="img" presStyleLbl="fgImgPlace1" presStyleIdx="0" presStyleCnt="3" custScaleX="18863" custScaleY="23847"/>
      <dgm:spPr/>
    </dgm:pt>
    <dgm:pt modelId="{983CBAED-5B89-4F2C-B882-89DA894F2398}" type="pres">
      <dgm:prSet presAssocID="{A4414F5F-7CEF-4ED9-98F3-1CB7A621A9B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DC87D34-BAB1-4E7F-8AC7-5F9DB18D87F7}" type="pres">
      <dgm:prSet presAssocID="{651DC495-5432-460F-B96E-6EE15CAA6162}" presName="spacer" presStyleCnt="0"/>
      <dgm:spPr/>
    </dgm:pt>
    <dgm:pt modelId="{EF1E6A93-F48B-406A-983F-8A81898DDDFF}" type="pres">
      <dgm:prSet presAssocID="{176FFAD3-7B5D-4F9C-A247-1373C752C1ED}" presName="comp" presStyleCnt="0"/>
      <dgm:spPr/>
    </dgm:pt>
    <dgm:pt modelId="{B9C286C0-5727-4C87-A40D-B4162167A0E3}" type="pres">
      <dgm:prSet presAssocID="{176FFAD3-7B5D-4F9C-A247-1373C752C1ED}" presName="box" presStyleLbl="node1" presStyleIdx="1" presStyleCnt="3"/>
      <dgm:spPr/>
      <dgm:t>
        <a:bodyPr/>
        <a:lstStyle/>
        <a:p>
          <a:endParaRPr lang="el-GR"/>
        </a:p>
      </dgm:t>
    </dgm:pt>
    <dgm:pt modelId="{94C6FC9F-D98F-4753-84F1-B47B000F1A28}" type="pres">
      <dgm:prSet presAssocID="{176FFAD3-7B5D-4F9C-A247-1373C752C1ED}" presName="img" presStyleLbl="fgImgPlace1" presStyleIdx="1" presStyleCnt="3" custScaleX="17368" custScaleY="25974"/>
      <dgm:spPr/>
    </dgm:pt>
    <dgm:pt modelId="{4ADAD5AE-3CB0-4B08-91A6-0E7242611455}" type="pres">
      <dgm:prSet presAssocID="{176FFAD3-7B5D-4F9C-A247-1373C752C1E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8A8948-120A-49C2-BAF9-756F1C38AB7B}" type="pres">
      <dgm:prSet presAssocID="{4CCABB81-970E-40F5-BB77-5C20CFCABA61}" presName="spacer" presStyleCnt="0"/>
      <dgm:spPr/>
    </dgm:pt>
    <dgm:pt modelId="{F750FB34-4AAB-4DC7-8C5A-14E4357A47B7}" type="pres">
      <dgm:prSet presAssocID="{F5520356-2DEE-4085-ACEB-423ED411BDF8}" presName="comp" presStyleCnt="0"/>
      <dgm:spPr/>
    </dgm:pt>
    <dgm:pt modelId="{B01FA63E-48FF-4526-B052-0D6530304258}" type="pres">
      <dgm:prSet presAssocID="{F5520356-2DEE-4085-ACEB-423ED411BDF8}" presName="box" presStyleLbl="node1" presStyleIdx="2" presStyleCnt="3"/>
      <dgm:spPr/>
      <dgm:t>
        <a:bodyPr/>
        <a:lstStyle/>
        <a:p>
          <a:endParaRPr lang="el-GR"/>
        </a:p>
      </dgm:t>
    </dgm:pt>
    <dgm:pt modelId="{502F0E8F-931F-49A8-A546-BBCB996AEDF2}" type="pres">
      <dgm:prSet presAssocID="{F5520356-2DEE-4085-ACEB-423ED411BDF8}" presName="img" presStyleLbl="fgImgPlace1" presStyleIdx="2" presStyleCnt="3" custScaleX="17368" custScaleY="31494"/>
      <dgm:spPr/>
    </dgm:pt>
    <dgm:pt modelId="{0EF1389F-E289-4FDA-9000-378C3CC6B4DD}" type="pres">
      <dgm:prSet presAssocID="{F5520356-2DEE-4085-ACEB-423ED411BDF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7B1719E-5B11-4399-8AE0-ACA58977A7E8}" type="presOf" srcId="{A4414F5F-7CEF-4ED9-98F3-1CB7A621A9B5}" destId="{983CBAED-5B89-4F2C-B882-89DA894F2398}" srcOrd="1" destOrd="0" presId="urn:microsoft.com/office/officeart/2005/8/layout/vList4#1"/>
    <dgm:cxn modelId="{25D0848F-1020-46EB-AAA3-40C16E8CE9E3}" type="presOf" srcId="{176FFAD3-7B5D-4F9C-A247-1373C752C1ED}" destId="{B9C286C0-5727-4C87-A40D-B4162167A0E3}" srcOrd="0" destOrd="0" presId="urn:microsoft.com/office/officeart/2005/8/layout/vList4#1"/>
    <dgm:cxn modelId="{6D75C489-D6E6-4980-9E12-DF65AD85E797}" type="presOf" srcId="{F5520356-2DEE-4085-ACEB-423ED411BDF8}" destId="{B01FA63E-48FF-4526-B052-0D6530304258}" srcOrd="0" destOrd="0" presId="urn:microsoft.com/office/officeart/2005/8/layout/vList4#1"/>
    <dgm:cxn modelId="{6B1144BD-5620-4C42-81D6-6F588AF77C7F}" type="presOf" srcId="{A4414F5F-7CEF-4ED9-98F3-1CB7A621A9B5}" destId="{4BBC3A6D-00B5-41CE-ADAE-BB553BAF7680}" srcOrd="0" destOrd="0" presId="urn:microsoft.com/office/officeart/2005/8/layout/vList4#1"/>
    <dgm:cxn modelId="{FC3E4F02-9BA2-4FF5-BC64-D3966DCE9FA2}" srcId="{446CAE80-4F9D-4868-84CD-A4A73916A28B}" destId="{A4414F5F-7CEF-4ED9-98F3-1CB7A621A9B5}" srcOrd="0" destOrd="0" parTransId="{AAF0C273-D026-4F14-8E04-F62736C4D727}" sibTransId="{651DC495-5432-460F-B96E-6EE15CAA6162}"/>
    <dgm:cxn modelId="{3B45378D-FB62-44A9-A665-2B300BAF3CE8}" srcId="{446CAE80-4F9D-4868-84CD-A4A73916A28B}" destId="{176FFAD3-7B5D-4F9C-A247-1373C752C1ED}" srcOrd="1" destOrd="0" parTransId="{3FD05B6D-A697-4A94-8B0A-7673FBCB7AB2}" sibTransId="{4CCABB81-970E-40F5-BB77-5C20CFCABA61}"/>
    <dgm:cxn modelId="{B914736C-9328-4FEF-9ED8-9CB797CD3308}" type="presOf" srcId="{176FFAD3-7B5D-4F9C-A247-1373C752C1ED}" destId="{4ADAD5AE-3CB0-4B08-91A6-0E7242611455}" srcOrd="1" destOrd="0" presId="urn:microsoft.com/office/officeart/2005/8/layout/vList4#1"/>
    <dgm:cxn modelId="{9D3BB470-7635-4875-8525-A2022262C48D}" srcId="{446CAE80-4F9D-4868-84CD-A4A73916A28B}" destId="{F5520356-2DEE-4085-ACEB-423ED411BDF8}" srcOrd="2" destOrd="0" parTransId="{862D7DF1-E343-4408-8113-FEAC5DE95D88}" sibTransId="{D6F8DF4E-803B-4859-8862-65220A6E0717}"/>
    <dgm:cxn modelId="{15795CF7-F42C-48B8-93C4-95AF4A427DCF}" type="presOf" srcId="{F5520356-2DEE-4085-ACEB-423ED411BDF8}" destId="{0EF1389F-E289-4FDA-9000-378C3CC6B4DD}" srcOrd="1" destOrd="0" presId="urn:microsoft.com/office/officeart/2005/8/layout/vList4#1"/>
    <dgm:cxn modelId="{F5FC7874-2854-4624-B067-061BBE219C2A}" type="presOf" srcId="{446CAE80-4F9D-4868-84CD-A4A73916A28B}" destId="{1B5976DE-A709-48E0-AFBB-CC15A1BEEF62}" srcOrd="0" destOrd="0" presId="urn:microsoft.com/office/officeart/2005/8/layout/vList4#1"/>
    <dgm:cxn modelId="{199537E2-CBD9-45CC-9CFB-CDD454F480E1}" type="presParOf" srcId="{1B5976DE-A709-48E0-AFBB-CC15A1BEEF62}" destId="{A225BD3B-581F-4591-9493-AE8CEDD7F901}" srcOrd="0" destOrd="0" presId="urn:microsoft.com/office/officeart/2005/8/layout/vList4#1"/>
    <dgm:cxn modelId="{02436067-F3FE-4B6A-B9CC-E227DBB915CC}" type="presParOf" srcId="{A225BD3B-581F-4591-9493-AE8CEDD7F901}" destId="{4BBC3A6D-00B5-41CE-ADAE-BB553BAF7680}" srcOrd="0" destOrd="0" presId="urn:microsoft.com/office/officeart/2005/8/layout/vList4#1"/>
    <dgm:cxn modelId="{9A4D76DC-1301-4328-95B6-822213210B8F}" type="presParOf" srcId="{A225BD3B-581F-4591-9493-AE8CEDD7F901}" destId="{AC2FFA6D-3607-4790-BB9B-AC5613770E5F}" srcOrd="1" destOrd="0" presId="urn:microsoft.com/office/officeart/2005/8/layout/vList4#1"/>
    <dgm:cxn modelId="{02A07F93-DA7F-4E39-8337-95328B13AED4}" type="presParOf" srcId="{A225BD3B-581F-4591-9493-AE8CEDD7F901}" destId="{983CBAED-5B89-4F2C-B882-89DA894F2398}" srcOrd="2" destOrd="0" presId="urn:microsoft.com/office/officeart/2005/8/layout/vList4#1"/>
    <dgm:cxn modelId="{DBBE21A2-9708-40D2-9FAE-DFB4A15939D0}" type="presParOf" srcId="{1B5976DE-A709-48E0-AFBB-CC15A1BEEF62}" destId="{ADC87D34-BAB1-4E7F-8AC7-5F9DB18D87F7}" srcOrd="1" destOrd="0" presId="urn:microsoft.com/office/officeart/2005/8/layout/vList4#1"/>
    <dgm:cxn modelId="{6AF9685D-05DE-43C9-9363-058595835C09}" type="presParOf" srcId="{1B5976DE-A709-48E0-AFBB-CC15A1BEEF62}" destId="{EF1E6A93-F48B-406A-983F-8A81898DDDFF}" srcOrd="2" destOrd="0" presId="urn:microsoft.com/office/officeart/2005/8/layout/vList4#1"/>
    <dgm:cxn modelId="{B86F5703-F384-42AC-B641-CD9BE297AB7E}" type="presParOf" srcId="{EF1E6A93-F48B-406A-983F-8A81898DDDFF}" destId="{B9C286C0-5727-4C87-A40D-B4162167A0E3}" srcOrd="0" destOrd="0" presId="urn:microsoft.com/office/officeart/2005/8/layout/vList4#1"/>
    <dgm:cxn modelId="{EAF918AE-608A-4ACD-9FB6-3E069CDD9517}" type="presParOf" srcId="{EF1E6A93-F48B-406A-983F-8A81898DDDFF}" destId="{94C6FC9F-D98F-4753-84F1-B47B000F1A28}" srcOrd="1" destOrd="0" presId="urn:microsoft.com/office/officeart/2005/8/layout/vList4#1"/>
    <dgm:cxn modelId="{C9DA6470-0A86-42C2-977A-D418B2F47400}" type="presParOf" srcId="{EF1E6A93-F48B-406A-983F-8A81898DDDFF}" destId="{4ADAD5AE-3CB0-4B08-91A6-0E7242611455}" srcOrd="2" destOrd="0" presId="urn:microsoft.com/office/officeart/2005/8/layout/vList4#1"/>
    <dgm:cxn modelId="{3C57A3D0-2D9E-4328-9CBF-6CCF3977DAEF}" type="presParOf" srcId="{1B5976DE-A709-48E0-AFBB-CC15A1BEEF62}" destId="{048A8948-120A-49C2-BAF9-756F1C38AB7B}" srcOrd="3" destOrd="0" presId="urn:microsoft.com/office/officeart/2005/8/layout/vList4#1"/>
    <dgm:cxn modelId="{A7BAD531-1186-44B3-A68C-489032DE0F97}" type="presParOf" srcId="{1B5976DE-A709-48E0-AFBB-CC15A1BEEF62}" destId="{F750FB34-4AAB-4DC7-8C5A-14E4357A47B7}" srcOrd="4" destOrd="0" presId="urn:microsoft.com/office/officeart/2005/8/layout/vList4#1"/>
    <dgm:cxn modelId="{16982563-6474-478B-8AC9-AE106625F1C3}" type="presParOf" srcId="{F750FB34-4AAB-4DC7-8C5A-14E4357A47B7}" destId="{B01FA63E-48FF-4526-B052-0D6530304258}" srcOrd="0" destOrd="0" presId="urn:microsoft.com/office/officeart/2005/8/layout/vList4#1"/>
    <dgm:cxn modelId="{37173860-E892-4F61-86BE-E0BBAFCED77A}" type="presParOf" srcId="{F750FB34-4AAB-4DC7-8C5A-14E4357A47B7}" destId="{502F0E8F-931F-49A8-A546-BBCB996AEDF2}" srcOrd="1" destOrd="0" presId="urn:microsoft.com/office/officeart/2005/8/layout/vList4#1"/>
    <dgm:cxn modelId="{24AC8B81-A511-4314-972B-35DF62C63B08}" type="presParOf" srcId="{F750FB34-4AAB-4DC7-8C5A-14E4357A47B7}" destId="{0EF1389F-E289-4FDA-9000-378C3CC6B4DD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4081A29-ED31-479B-A968-B8B6E6E8FA59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6B5B8471-B35D-48BF-B6BF-863C439121F6}">
      <dgm:prSet phldrT="[Text]" phldr="1"/>
      <dgm:spPr/>
      <dgm:t>
        <a:bodyPr/>
        <a:lstStyle/>
        <a:p>
          <a:endParaRPr lang="el-GR" b="1" dirty="0"/>
        </a:p>
      </dgm:t>
    </dgm:pt>
    <dgm:pt modelId="{BD354190-B690-4C09-A910-0AA0A0B1DE29}" type="parTrans" cxnId="{C419E5B3-2A74-4FB6-AF69-234E5D8DCDBE}">
      <dgm:prSet/>
      <dgm:spPr/>
      <dgm:t>
        <a:bodyPr/>
        <a:lstStyle/>
        <a:p>
          <a:endParaRPr lang="el-GR"/>
        </a:p>
      </dgm:t>
    </dgm:pt>
    <dgm:pt modelId="{2441553C-AE6C-4C7E-B2AA-AB8372557B6F}" type="sibTrans" cxnId="{C419E5B3-2A74-4FB6-AF69-234E5D8DCDBE}">
      <dgm:prSet/>
      <dgm:spPr/>
      <dgm:t>
        <a:bodyPr/>
        <a:lstStyle/>
        <a:p>
          <a:endParaRPr lang="el-GR"/>
        </a:p>
      </dgm:t>
    </dgm:pt>
    <dgm:pt modelId="{47B1EA35-ED91-4565-A7C5-FC6ADE9CE360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l-GR" b="1" dirty="0" smtClean="0"/>
            <a:t>Βοήθεια σε συγκεκριμένη κατάσταση</a:t>
          </a:r>
          <a:endParaRPr lang="el-GR" b="1" dirty="0"/>
        </a:p>
      </dgm:t>
    </dgm:pt>
    <dgm:pt modelId="{B4F7E120-2480-4556-B64E-F810D700EFCB}" type="parTrans" cxnId="{9BF82142-0D8A-41BD-A191-8CDFAFEA8441}">
      <dgm:prSet/>
      <dgm:spPr/>
      <dgm:t>
        <a:bodyPr/>
        <a:lstStyle/>
        <a:p>
          <a:endParaRPr lang="el-GR"/>
        </a:p>
      </dgm:t>
    </dgm:pt>
    <dgm:pt modelId="{8E6A2488-37FA-40F2-985F-BEC1524940F7}" type="sibTrans" cxnId="{9BF82142-0D8A-41BD-A191-8CDFAFEA8441}">
      <dgm:prSet/>
      <dgm:spPr/>
      <dgm:t>
        <a:bodyPr/>
        <a:lstStyle/>
        <a:p>
          <a:endParaRPr lang="el-GR"/>
        </a:p>
      </dgm:t>
    </dgm:pt>
    <dgm:pt modelId="{187E7A6A-EC58-4BDB-BAA4-FCEB9209B4E6}">
      <dgm:prSet phldrT="[Text]" phldr="1"/>
      <dgm:spPr/>
      <dgm:t>
        <a:bodyPr/>
        <a:lstStyle/>
        <a:p>
          <a:endParaRPr lang="el-GR" b="1" dirty="0"/>
        </a:p>
      </dgm:t>
    </dgm:pt>
    <dgm:pt modelId="{094E7E48-DF49-4135-9201-AB130E8362A7}" type="parTrans" cxnId="{EDE70437-4C20-4FD9-9403-08798903E1F3}">
      <dgm:prSet/>
      <dgm:spPr/>
      <dgm:t>
        <a:bodyPr/>
        <a:lstStyle/>
        <a:p>
          <a:endParaRPr lang="el-GR"/>
        </a:p>
      </dgm:t>
    </dgm:pt>
    <dgm:pt modelId="{08D7DA58-871C-4C79-8E05-C3A190D55981}" type="sibTrans" cxnId="{EDE70437-4C20-4FD9-9403-08798903E1F3}">
      <dgm:prSet/>
      <dgm:spPr/>
      <dgm:t>
        <a:bodyPr/>
        <a:lstStyle/>
        <a:p>
          <a:endParaRPr lang="el-GR"/>
        </a:p>
      </dgm:t>
    </dgm:pt>
    <dgm:pt modelId="{BA320556-016E-4366-8977-E89A8EA35144}">
      <dgm:prSet phldrT="[Text]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el-GR" b="1" dirty="0" smtClean="0"/>
            <a:t>Άμεση ανταλλαγή απόψεων</a:t>
          </a:r>
          <a:endParaRPr lang="el-GR" b="1" dirty="0"/>
        </a:p>
      </dgm:t>
    </dgm:pt>
    <dgm:pt modelId="{5951E8C0-7BBC-4739-8A78-1DD6F87946C7}" type="parTrans" cxnId="{507B2B59-CA4B-4712-9FCE-AAF189D361E1}">
      <dgm:prSet/>
      <dgm:spPr/>
      <dgm:t>
        <a:bodyPr/>
        <a:lstStyle/>
        <a:p>
          <a:endParaRPr lang="el-GR"/>
        </a:p>
      </dgm:t>
    </dgm:pt>
    <dgm:pt modelId="{36184AC4-C5E1-428F-A750-C7209AB65DE3}" type="sibTrans" cxnId="{507B2B59-CA4B-4712-9FCE-AAF189D361E1}">
      <dgm:prSet/>
      <dgm:spPr/>
      <dgm:t>
        <a:bodyPr/>
        <a:lstStyle/>
        <a:p>
          <a:endParaRPr lang="el-GR"/>
        </a:p>
      </dgm:t>
    </dgm:pt>
    <dgm:pt modelId="{D6955C73-7BC2-40E9-A062-1772CF6F433D}">
      <dgm:prSet phldrT="[Text]" phldr="1"/>
      <dgm:spPr/>
      <dgm:t>
        <a:bodyPr/>
        <a:lstStyle/>
        <a:p>
          <a:endParaRPr lang="el-GR" b="1" dirty="0"/>
        </a:p>
      </dgm:t>
    </dgm:pt>
    <dgm:pt modelId="{B9B8DB9C-0E22-4E40-A735-37C8A29BC72A}" type="parTrans" cxnId="{B3D8CD7B-3744-4B03-8B31-FFF8247571B6}">
      <dgm:prSet/>
      <dgm:spPr/>
      <dgm:t>
        <a:bodyPr/>
        <a:lstStyle/>
        <a:p>
          <a:endParaRPr lang="el-GR"/>
        </a:p>
      </dgm:t>
    </dgm:pt>
    <dgm:pt modelId="{3081EBF8-3AFC-4CB6-8162-773AF4E68739}" type="sibTrans" cxnId="{B3D8CD7B-3744-4B03-8B31-FFF8247571B6}">
      <dgm:prSet/>
      <dgm:spPr/>
      <dgm:t>
        <a:bodyPr/>
        <a:lstStyle/>
        <a:p>
          <a:endParaRPr lang="el-GR"/>
        </a:p>
      </dgm:t>
    </dgm:pt>
    <dgm:pt modelId="{1E0164A0-6C0E-4575-9D50-A9C07A46433B}">
      <dgm:prSet phldrT="[Text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l-GR" b="1" dirty="0" smtClean="0"/>
            <a:t>Βοηθητικός ο αναστοχασμός</a:t>
          </a:r>
          <a:endParaRPr lang="el-GR" b="1" dirty="0"/>
        </a:p>
      </dgm:t>
    </dgm:pt>
    <dgm:pt modelId="{092906B4-01D9-4805-9F24-7A4531F2AEE4}" type="parTrans" cxnId="{888238B4-E85D-48BB-81AF-52C79332FB02}">
      <dgm:prSet/>
      <dgm:spPr/>
      <dgm:t>
        <a:bodyPr/>
        <a:lstStyle/>
        <a:p>
          <a:endParaRPr lang="el-GR"/>
        </a:p>
      </dgm:t>
    </dgm:pt>
    <dgm:pt modelId="{216CB595-0A3E-4475-818E-0B2A1F04BAC3}" type="sibTrans" cxnId="{888238B4-E85D-48BB-81AF-52C79332FB02}">
      <dgm:prSet/>
      <dgm:spPr/>
      <dgm:t>
        <a:bodyPr/>
        <a:lstStyle/>
        <a:p>
          <a:endParaRPr lang="el-GR"/>
        </a:p>
      </dgm:t>
    </dgm:pt>
    <dgm:pt modelId="{2CB1DFD5-BF35-4BF4-B7EB-A662027E5E66}" type="pres">
      <dgm:prSet presAssocID="{84081A29-ED31-479B-A968-B8B6E6E8FA5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A95BD426-1111-4B01-91ED-8DF6E14A38CA}" type="pres">
      <dgm:prSet presAssocID="{6B5B8471-B35D-48BF-B6BF-863C439121F6}" presName="composite" presStyleCnt="0"/>
      <dgm:spPr/>
    </dgm:pt>
    <dgm:pt modelId="{8FCEE3C5-423C-4781-912D-15889B73FAA0}" type="pres">
      <dgm:prSet presAssocID="{6B5B8471-B35D-48BF-B6BF-863C439121F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2C4567-E44D-4750-9B0B-95604F1C22EB}" type="pres">
      <dgm:prSet presAssocID="{6B5B8471-B35D-48BF-B6BF-863C439121F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890149C-30A4-4EC9-A46B-C2BB5FB5EBF0}" type="pres">
      <dgm:prSet presAssocID="{2441553C-AE6C-4C7E-B2AA-AB8372557B6F}" presName="sp" presStyleCnt="0"/>
      <dgm:spPr/>
    </dgm:pt>
    <dgm:pt modelId="{ED346476-724E-4C89-B6E1-0FA3014F7228}" type="pres">
      <dgm:prSet presAssocID="{187E7A6A-EC58-4BDB-BAA4-FCEB9209B4E6}" presName="composite" presStyleCnt="0"/>
      <dgm:spPr/>
    </dgm:pt>
    <dgm:pt modelId="{B778723A-8F91-4836-BBDF-173063E5E552}" type="pres">
      <dgm:prSet presAssocID="{187E7A6A-EC58-4BDB-BAA4-FCEB9209B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3C7566-A2BC-4314-B092-C4C0F2912B47}" type="pres">
      <dgm:prSet presAssocID="{187E7A6A-EC58-4BDB-BAA4-FCEB9209B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7592B03-63A0-4055-BCF2-52A182D3A6C7}" type="pres">
      <dgm:prSet presAssocID="{08D7DA58-871C-4C79-8E05-C3A190D55981}" presName="sp" presStyleCnt="0"/>
      <dgm:spPr/>
    </dgm:pt>
    <dgm:pt modelId="{48875799-2B3E-4FF5-B434-0DFEAC7331C2}" type="pres">
      <dgm:prSet presAssocID="{D6955C73-7BC2-40E9-A062-1772CF6F433D}" presName="composite" presStyleCnt="0"/>
      <dgm:spPr/>
    </dgm:pt>
    <dgm:pt modelId="{BDC041A5-3A6F-41D0-94D1-46A5759D40B7}" type="pres">
      <dgm:prSet presAssocID="{D6955C73-7BC2-40E9-A062-1772CF6F433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3680DE-E3E5-4B19-9605-ED2001C6E7B0}" type="pres">
      <dgm:prSet presAssocID="{D6955C73-7BC2-40E9-A062-1772CF6F433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89340DB-8740-47E4-A5F1-F8AEAD6A47FD}" type="presOf" srcId="{1E0164A0-6C0E-4575-9D50-A9C07A46433B}" destId="{773680DE-E3E5-4B19-9605-ED2001C6E7B0}" srcOrd="0" destOrd="0" presId="urn:microsoft.com/office/officeart/2005/8/layout/chevron2"/>
    <dgm:cxn modelId="{EF8EF55E-094C-4F6C-B229-DE6F6A238C69}" type="presOf" srcId="{187E7A6A-EC58-4BDB-BAA4-FCEB9209B4E6}" destId="{B778723A-8F91-4836-BBDF-173063E5E552}" srcOrd="0" destOrd="0" presId="urn:microsoft.com/office/officeart/2005/8/layout/chevron2"/>
    <dgm:cxn modelId="{9BF82142-0D8A-41BD-A191-8CDFAFEA8441}" srcId="{6B5B8471-B35D-48BF-B6BF-863C439121F6}" destId="{47B1EA35-ED91-4565-A7C5-FC6ADE9CE360}" srcOrd="0" destOrd="0" parTransId="{B4F7E120-2480-4556-B64E-F810D700EFCB}" sibTransId="{8E6A2488-37FA-40F2-985F-BEC1524940F7}"/>
    <dgm:cxn modelId="{EDE70437-4C20-4FD9-9403-08798903E1F3}" srcId="{84081A29-ED31-479B-A968-B8B6E6E8FA59}" destId="{187E7A6A-EC58-4BDB-BAA4-FCEB9209B4E6}" srcOrd="1" destOrd="0" parTransId="{094E7E48-DF49-4135-9201-AB130E8362A7}" sibTransId="{08D7DA58-871C-4C79-8E05-C3A190D55981}"/>
    <dgm:cxn modelId="{507B2B59-CA4B-4712-9FCE-AAF189D361E1}" srcId="{187E7A6A-EC58-4BDB-BAA4-FCEB9209B4E6}" destId="{BA320556-016E-4366-8977-E89A8EA35144}" srcOrd="0" destOrd="0" parTransId="{5951E8C0-7BBC-4739-8A78-1DD6F87946C7}" sibTransId="{36184AC4-C5E1-428F-A750-C7209AB65DE3}"/>
    <dgm:cxn modelId="{C419E5B3-2A74-4FB6-AF69-234E5D8DCDBE}" srcId="{84081A29-ED31-479B-A968-B8B6E6E8FA59}" destId="{6B5B8471-B35D-48BF-B6BF-863C439121F6}" srcOrd="0" destOrd="0" parTransId="{BD354190-B690-4C09-A910-0AA0A0B1DE29}" sibTransId="{2441553C-AE6C-4C7E-B2AA-AB8372557B6F}"/>
    <dgm:cxn modelId="{1B7CAE99-AAB6-4348-A177-D540CBF95642}" type="presOf" srcId="{47B1EA35-ED91-4565-A7C5-FC6ADE9CE360}" destId="{0B2C4567-E44D-4750-9B0B-95604F1C22EB}" srcOrd="0" destOrd="0" presId="urn:microsoft.com/office/officeart/2005/8/layout/chevron2"/>
    <dgm:cxn modelId="{B8567B5B-F18B-4494-BBBC-7C0BED860F34}" type="presOf" srcId="{BA320556-016E-4366-8977-E89A8EA35144}" destId="{083C7566-A2BC-4314-B092-C4C0F2912B47}" srcOrd="0" destOrd="0" presId="urn:microsoft.com/office/officeart/2005/8/layout/chevron2"/>
    <dgm:cxn modelId="{888238B4-E85D-48BB-81AF-52C79332FB02}" srcId="{D6955C73-7BC2-40E9-A062-1772CF6F433D}" destId="{1E0164A0-6C0E-4575-9D50-A9C07A46433B}" srcOrd="0" destOrd="0" parTransId="{092906B4-01D9-4805-9F24-7A4531F2AEE4}" sibTransId="{216CB595-0A3E-4475-818E-0B2A1F04BAC3}"/>
    <dgm:cxn modelId="{B8B38E47-3123-45D3-A374-95EC4D94D1B5}" type="presOf" srcId="{6B5B8471-B35D-48BF-B6BF-863C439121F6}" destId="{8FCEE3C5-423C-4781-912D-15889B73FAA0}" srcOrd="0" destOrd="0" presId="urn:microsoft.com/office/officeart/2005/8/layout/chevron2"/>
    <dgm:cxn modelId="{B3D8CD7B-3744-4B03-8B31-FFF8247571B6}" srcId="{84081A29-ED31-479B-A968-B8B6E6E8FA59}" destId="{D6955C73-7BC2-40E9-A062-1772CF6F433D}" srcOrd="2" destOrd="0" parTransId="{B9B8DB9C-0E22-4E40-A735-37C8A29BC72A}" sibTransId="{3081EBF8-3AFC-4CB6-8162-773AF4E68739}"/>
    <dgm:cxn modelId="{110B8B64-78A6-4C8F-860E-10107B216044}" type="presOf" srcId="{84081A29-ED31-479B-A968-B8B6E6E8FA59}" destId="{2CB1DFD5-BF35-4BF4-B7EB-A662027E5E66}" srcOrd="0" destOrd="0" presId="urn:microsoft.com/office/officeart/2005/8/layout/chevron2"/>
    <dgm:cxn modelId="{AF9B9F1A-8D45-4D90-8A00-6D6B3F8A2F2D}" type="presOf" srcId="{D6955C73-7BC2-40E9-A062-1772CF6F433D}" destId="{BDC041A5-3A6F-41D0-94D1-46A5759D40B7}" srcOrd="0" destOrd="0" presId="urn:microsoft.com/office/officeart/2005/8/layout/chevron2"/>
    <dgm:cxn modelId="{F82B1647-2E68-438E-9FD0-D108CA56BDA2}" type="presParOf" srcId="{2CB1DFD5-BF35-4BF4-B7EB-A662027E5E66}" destId="{A95BD426-1111-4B01-91ED-8DF6E14A38CA}" srcOrd="0" destOrd="0" presId="urn:microsoft.com/office/officeart/2005/8/layout/chevron2"/>
    <dgm:cxn modelId="{465715B7-6B8A-44D5-8CFA-AB933C37BB93}" type="presParOf" srcId="{A95BD426-1111-4B01-91ED-8DF6E14A38CA}" destId="{8FCEE3C5-423C-4781-912D-15889B73FAA0}" srcOrd="0" destOrd="0" presId="urn:microsoft.com/office/officeart/2005/8/layout/chevron2"/>
    <dgm:cxn modelId="{DFE5F490-9F5D-4339-A428-E13A0A1EB962}" type="presParOf" srcId="{A95BD426-1111-4B01-91ED-8DF6E14A38CA}" destId="{0B2C4567-E44D-4750-9B0B-95604F1C22EB}" srcOrd="1" destOrd="0" presId="urn:microsoft.com/office/officeart/2005/8/layout/chevron2"/>
    <dgm:cxn modelId="{2924D6E8-993F-4401-A704-B060580B4481}" type="presParOf" srcId="{2CB1DFD5-BF35-4BF4-B7EB-A662027E5E66}" destId="{6890149C-30A4-4EC9-A46B-C2BB5FB5EBF0}" srcOrd="1" destOrd="0" presId="urn:microsoft.com/office/officeart/2005/8/layout/chevron2"/>
    <dgm:cxn modelId="{3D977138-1210-4DDC-AD2E-A7E3EA1EA61C}" type="presParOf" srcId="{2CB1DFD5-BF35-4BF4-B7EB-A662027E5E66}" destId="{ED346476-724E-4C89-B6E1-0FA3014F7228}" srcOrd="2" destOrd="0" presId="urn:microsoft.com/office/officeart/2005/8/layout/chevron2"/>
    <dgm:cxn modelId="{38656D92-7D01-45F7-AC6A-7AE59184B494}" type="presParOf" srcId="{ED346476-724E-4C89-B6E1-0FA3014F7228}" destId="{B778723A-8F91-4836-BBDF-173063E5E552}" srcOrd="0" destOrd="0" presId="urn:microsoft.com/office/officeart/2005/8/layout/chevron2"/>
    <dgm:cxn modelId="{05E20983-210D-4033-BC8B-683132479E7E}" type="presParOf" srcId="{ED346476-724E-4C89-B6E1-0FA3014F7228}" destId="{083C7566-A2BC-4314-B092-C4C0F2912B47}" srcOrd="1" destOrd="0" presId="urn:microsoft.com/office/officeart/2005/8/layout/chevron2"/>
    <dgm:cxn modelId="{28B3BF78-12B1-4138-AA09-B60A944CF55D}" type="presParOf" srcId="{2CB1DFD5-BF35-4BF4-B7EB-A662027E5E66}" destId="{47592B03-63A0-4055-BCF2-52A182D3A6C7}" srcOrd="3" destOrd="0" presId="urn:microsoft.com/office/officeart/2005/8/layout/chevron2"/>
    <dgm:cxn modelId="{B0CE19A5-D7BC-4777-931A-C3B7FB110E57}" type="presParOf" srcId="{2CB1DFD5-BF35-4BF4-B7EB-A662027E5E66}" destId="{48875799-2B3E-4FF5-B434-0DFEAC7331C2}" srcOrd="4" destOrd="0" presId="urn:microsoft.com/office/officeart/2005/8/layout/chevron2"/>
    <dgm:cxn modelId="{8326AE5D-A358-4EB7-B73A-C62AD1098564}" type="presParOf" srcId="{48875799-2B3E-4FF5-B434-0DFEAC7331C2}" destId="{BDC041A5-3A6F-41D0-94D1-46A5759D40B7}" srcOrd="0" destOrd="0" presId="urn:microsoft.com/office/officeart/2005/8/layout/chevron2"/>
    <dgm:cxn modelId="{9C9EE922-BD77-4093-AE15-AECEF895A0D6}" type="presParOf" srcId="{48875799-2B3E-4FF5-B434-0DFEAC7331C2}" destId="{773680DE-E3E5-4B19-9605-ED2001C6E7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0C8292-0C40-4689-A753-343C0C0B153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A8F24C84-53E0-4A75-B57B-CDC4B7785766}">
      <dgm:prSet phldrT="[Text]"/>
      <dgm:spPr/>
      <dgm:t>
        <a:bodyPr/>
        <a:lstStyle/>
        <a:p>
          <a:r>
            <a:rPr lang="el-GR" b="1" smtClean="0">
              <a:latin typeface="Comic Sans MS" pitchFamily="66" charset="0"/>
            </a:rPr>
            <a:t>Για τους μαθητές </a:t>
          </a:r>
          <a:endParaRPr lang="el-GR" dirty="0"/>
        </a:p>
      </dgm:t>
    </dgm:pt>
    <dgm:pt modelId="{109C4CEE-CB99-4D1C-9136-B1C294FEBA3B}" type="parTrans" cxnId="{98F70C56-BB9C-4B65-989A-9569D8BA34DC}">
      <dgm:prSet/>
      <dgm:spPr/>
      <dgm:t>
        <a:bodyPr/>
        <a:lstStyle/>
        <a:p>
          <a:endParaRPr lang="el-GR"/>
        </a:p>
      </dgm:t>
    </dgm:pt>
    <dgm:pt modelId="{FE794E7B-9498-4685-A0B0-1391D72FA641}" type="sibTrans" cxnId="{98F70C56-BB9C-4B65-989A-9569D8BA34DC}">
      <dgm:prSet/>
      <dgm:spPr/>
      <dgm:t>
        <a:bodyPr/>
        <a:lstStyle/>
        <a:p>
          <a:endParaRPr lang="el-GR"/>
        </a:p>
      </dgm:t>
    </dgm:pt>
    <dgm:pt modelId="{DC5ADE5B-9DBA-4945-82AC-7ED5E634B761}">
      <dgm:prSet phldrT="[Text]" custT="1"/>
      <dgm:spPr/>
      <dgm:t>
        <a:bodyPr/>
        <a:lstStyle/>
        <a:p>
          <a:r>
            <a:rPr lang="el-GR" sz="2400" b="1" dirty="0" smtClean="0">
              <a:latin typeface="Comic Sans MS" pitchFamily="66" charset="0"/>
            </a:rPr>
            <a:t>Περαιτέρω βελτίωση του προφορικού</a:t>
          </a:r>
          <a:endParaRPr lang="el-GR" sz="2400" b="1" dirty="0"/>
        </a:p>
      </dgm:t>
    </dgm:pt>
    <dgm:pt modelId="{023D8EA2-329F-4A25-93F3-FE55E97F1D7D}" type="parTrans" cxnId="{E38A67DC-7EB0-47A3-9AB5-D641667496FB}">
      <dgm:prSet/>
      <dgm:spPr/>
      <dgm:t>
        <a:bodyPr/>
        <a:lstStyle/>
        <a:p>
          <a:endParaRPr lang="el-GR"/>
        </a:p>
      </dgm:t>
    </dgm:pt>
    <dgm:pt modelId="{861FB458-003F-4338-833F-D7B13AEEC4A9}" type="sibTrans" cxnId="{E38A67DC-7EB0-47A3-9AB5-D641667496FB}">
      <dgm:prSet/>
      <dgm:spPr/>
      <dgm:t>
        <a:bodyPr/>
        <a:lstStyle/>
        <a:p>
          <a:endParaRPr lang="el-GR"/>
        </a:p>
      </dgm:t>
    </dgm:pt>
    <dgm:pt modelId="{FF1CA467-5340-4589-B71A-B2B411573023}">
      <dgm:prSet phldrT="[Text]" custT="1"/>
      <dgm:spPr/>
      <dgm:t>
        <a:bodyPr/>
        <a:lstStyle/>
        <a:p>
          <a:r>
            <a:rPr lang="el-GR" sz="2400" b="1" smtClean="0">
              <a:latin typeface="Comic Sans MS" pitchFamily="66" charset="0"/>
            </a:rPr>
            <a:t>Βελτίωση και στο γραπτό λόγο</a:t>
          </a:r>
          <a:endParaRPr lang="el-GR" sz="2400" b="1" dirty="0"/>
        </a:p>
      </dgm:t>
    </dgm:pt>
    <dgm:pt modelId="{C8A2DBCB-87B3-460C-A413-9EB86819BF00}" type="parTrans" cxnId="{398E47A7-B80D-40D0-91AC-AE9438378BC1}">
      <dgm:prSet/>
      <dgm:spPr/>
      <dgm:t>
        <a:bodyPr/>
        <a:lstStyle/>
        <a:p>
          <a:endParaRPr lang="el-GR"/>
        </a:p>
      </dgm:t>
    </dgm:pt>
    <dgm:pt modelId="{9AA38EC9-8201-4B7E-986D-340D37DD592E}" type="sibTrans" cxnId="{398E47A7-B80D-40D0-91AC-AE9438378BC1}">
      <dgm:prSet/>
      <dgm:spPr/>
      <dgm:t>
        <a:bodyPr/>
        <a:lstStyle/>
        <a:p>
          <a:endParaRPr lang="el-GR"/>
        </a:p>
      </dgm:t>
    </dgm:pt>
    <dgm:pt modelId="{A2741E69-BD64-432E-B736-77B46F29A5C8}">
      <dgm:prSet phldrT="[Text]"/>
      <dgm:spPr/>
      <dgm:t>
        <a:bodyPr/>
        <a:lstStyle/>
        <a:p>
          <a:r>
            <a:rPr lang="el-GR" b="1" smtClean="0">
              <a:latin typeface="Comic Sans MS" pitchFamily="66" charset="0"/>
            </a:rPr>
            <a:t>Για τους εκπαιδευτικούς </a:t>
          </a:r>
          <a:endParaRPr lang="el-GR" dirty="0"/>
        </a:p>
      </dgm:t>
    </dgm:pt>
    <dgm:pt modelId="{98DFC748-2AE2-4F2F-9CB1-D7962BC78D69}" type="parTrans" cxnId="{35AEBDCD-4C41-4AC1-85CA-49BCADDC1D67}">
      <dgm:prSet/>
      <dgm:spPr/>
      <dgm:t>
        <a:bodyPr/>
        <a:lstStyle/>
        <a:p>
          <a:endParaRPr lang="el-GR"/>
        </a:p>
      </dgm:t>
    </dgm:pt>
    <dgm:pt modelId="{F568FD33-214D-41D8-8E35-CEEA782D36BE}" type="sibTrans" cxnId="{35AEBDCD-4C41-4AC1-85CA-49BCADDC1D67}">
      <dgm:prSet/>
      <dgm:spPr/>
      <dgm:t>
        <a:bodyPr/>
        <a:lstStyle/>
        <a:p>
          <a:endParaRPr lang="el-GR"/>
        </a:p>
      </dgm:t>
    </dgm:pt>
    <dgm:pt modelId="{FA3E2A3A-C65A-4A8B-9105-CC2C19ACA5A8}">
      <dgm:prSet phldrT="[Text]"/>
      <dgm:spPr/>
      <dgm:t>
        <a:bodyPr/>
        <a:lstStyle/>
        <a:p>
          <a:r>
            <a:rPr lang="el-GR" b="1" smtClean="0">
              <a:latin typeface="Comic Sans MS" pitchFamily="66" charset="0"/>
            </a:rPr>
            <a:t>Δυνατότητα ανάπτυξης του διδακτικού ρεπερτορίου μας</a:t>
          </a:r>
          <a:endParaRPr lang="el-GR" b="1" dirty="0"/>
        </a:p>
      </dgm:t>
    </dgm:pt>
    <dgm:pt modelId="{FFF7E5F8-2777-4B5F-84B3-D4F663AF3C61}" type="parTrans" cxnId="{AC33A147-1FB2-4DBC-9808-1CE38D926FE1}">
      <dgm:prSet/>
      <dgm:spPr/>
      <dgm:t>
        <a:bodyPr/>
        <a:lstStyle/>
        <a:p>
          <a:endParaRPr lang="el-GR"/>
        </a:p>
      </dgm:t>
    </dgm:pt>
    <dgm:pt modelId="{6595D083-B007-4882-8E54-06EBC06FFF94}" type="sibTrans" cxnId="{AC33A147-1FB2-4DBC-9808-1CE38D926FE1}">
      <dgm:prSet/>
      <dgm:spPr/>
      <dgm:t>
        <a:bodyPr/>
        <a:lstStyle/>
        <a:p>
          <a:endParaRPr lang="el-GR"/>
        </a:p>
      </dgm:t>
    </dgm:pt>
    <dgm:pt modelId="{E7A3989C-0A9B-4EEF-90BF-98F76E2B3359}">
      <dgm:prSet phldrT="[Text]"/>
      <dgm:spPr/>
      <dgm:t>
        <a:bodyPr/>
        <a:lstStyle/>
        <a:p>
          <a:r>
            <a:rPr lang="el-GR" b="1" dirty="0" smtClean="0">
              <a:latin typeface="Comic Sans MS" pitchFamily="66" charset="0"/>
            </a:rPr>
            <a:t>Ηθική ικανοποίηση από την επίτευξη των στόχων και ανταπόκριση στις ανάγκες των μαθητών</a:t>
          </a:r>
          <a:endParaRPr lang="el-GR" b="1" dirty="0"/>
        </a:p>
      </dgm:t>
    </dgm:pt>
    <dgm:pt modelId="{2659C5D2-62D5-40CB-BD86-03DB6F6350A5}" type="parTrans" cxnId="{98121060-C02C-450C-B364-E29DBFF69377}">
      <dgm:prSet/>
      <dgm:spPr/>
      <dgm:t>
        <a:bodyPr/>
        <a:lstStyle/>
        <a:p>
          <a:endParaRPr lang="el-GR"/>
        </a:p>
      </dgm:t>
    </dgm:pt>
    <dgm:pt modelId="{54F5784D-6791-4AEA-85C1-1835AD0BF1AF}" type="sibTrans" cxnId="{98121060-C02C-450C-B364-E29DBFF69377}">
      <dgm:prSet/>
      <dgm:spPr/>
      <dgm:t>
        <a:bodyPr/>
        <a:lstStyle/>
        <a:p>
          <a:endParaRPr lang="el-GR"/>
        </a:p>
      </dgm:t>
    </dgm:pt>
    <dgm:pt modelId="{9C7AEE9B-3270-41E7-9E83-2E4CE6A40639}" type="pres">
      <dgm:prSet presAssocID="{B40C8292-0C40-4689-A753-343C0C0B15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84B2112-F117-4FBF-9D25-A55045C08EAA}" type="pres">
      <dgm:prSet presAssocID="{A8F24C84-53E0-4A75-B57B-CDC4B7785766}" presName="linNode" presStyleCnt="0"/>
      <dgm:spPr/>
    </dgm:pt>
    <dgm:pt modelId="{28438BDA-0EE0-4E6C-A49E-80682367ED22}" type="pres">
      <dgm:prSet presAssocID="{A8F24C84-53E0-4A75-B57B-CDC4B7785766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77456F5-D4CC-492C-BD04-C0DE72794418}" type="pres">
      <dgm:prSet presAssocID="{A8F24C84-53E0-4A75-B57B-CDC4B7785766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27E446-E4F1-471F-8430-1FB75C513D7D}" type="pres">
      <dgm:prSet presAssocID="{FE794E7B-9498-4685-A0B0-1391D72FA641}" presName="sp" presStyleCnt="0"/>
      <dgm:spPr/>
    </dgm:pt>
    <dgm:pt modelId="{03068864-9C05-471B-B59B-405992AB6949}" type="pres">
      <dgm:prSet presAssocID="{A2741E69-BD64-432E-B736-77B46F29A5C8}" presName="linNode" presStyleCnt="0"/>
      <dgm:spPr/>
    </dgm:pt>
    <dgm:pt modelId="{CB0D58BD-2E2B-4CE8-801E-E3CC3F8F183A}" type="pres">
      <dgm:prSet presAssocID="{A2741E69-BD64-432E-B736-77B46F29A5C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40D4C21-E74E-49C0-86AE-3180C859E9AC}" type="pres">
      <dgm:prSet presAssocID="{A2741E69-BD64-432E-B736-77B46F29A5C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98E47A7-B80D-40D0-91AC-AE9438378BC1}" srcId="{A8F24C84-53E0-4A75-B57B-CDC4B7785766}" destId="{FF1CA467-5340-4589-B71A-B2B411573023}" srcOrd="1" destOrd="0" parTransId="{C8A2DBCB-87B3-460C-A413-9EB86819BF00}" sibTransId="{9AA38EC9-8201-4B7E-986D-340D37DD592E}"/>
    <dgm:cxn modelId="{C847C6E0-3889-40E8-ACF6-5B198A0349A0}" type="presOf" srcId="{DC5ADE5B-9DBA-4945-82AC-7ED5E634B761}" destId="{877456F5-D4CC-492C-BD04-C0DE72794418}" srcOrd="0" destOrd="0" presId="urn:microsoft.com/office/officeart/2005/8/layout/vList5"/>
    <dgm:cxn modelId="{98F70C56-BB9C-4B65-989A-9569D8BA34DC}" srcId="{B40C8292-0C40-4689-A753-343C0C0B1531}" destId="{A8F24C84-53E0-4A75-B57B-CDC4B7785766}" srcOrd="0" destOrd="0" parTransId="{109C4CEE-CB99-4D1C-9136-B1C294FEBA3B}" sibTransId="{FE794E7B-9498-4685-A0B0-1391D72FA641}"/>
    <dgm:cxn modelId="{E38A67DC-7EB0-47A3-9AB5-D641667496FB}" srcId="{A8F24C84-53E0-4A75-B57B-CDC4B7785766}" destId="{DC5ADE5B-9DBA-4945-82AC-7ED5E634B761}" srcOrd="0" destOrd="0" parTransId="{023D8EA2-329F-4A25-93F3-FE55E97F1D7D}" sibTransId="{861FB458-003F-4338-833F-D7B13AEEC4A9}"/>
    <dgm:cxn modelId="{F14F3D28-FC6F-4BAA-A9F9-3E575C8A43A4}" type="presOf" srcId="{B40C8292-0C40-4689-A753-343C0C0B1531}" destId="{9C7AEE9B-3270-41E7-9E83-2E4CE6A40639}" srcOrd="0" destOrd="0" presId="urn:microsoft.com/office/officeart/2005/8/layout/vList5"/>
    <dgm:cxn modelId="{388FEE29-5BBA-4504-BE85-F1CF871D69E7}" type="presOf" srcId="{FF1CA467-5340-4589-B71A-B2B411573023}" destId="{877456F5-D4CC-492C-BD04-C0DE72794418}" srcOrd="0" destOrd="1" presId="urn:microsoft.com/office/officeart/2005/8/layout/vList5"/>
    <dgm:cxn modelId="{00EF4D8C-DFAB-4445-90D3-5A2FFB6E2BEA}" type="presOf" srcId="{A2741E69-BD64-432E-B736-77B46F29A5C8}" destId="{CB0D58BD-2E2B-4CE8-801E-E3CC3F8F183A}" srcOrd="0" destOrd="0" presId="urn:microsoft.com/office/officeart/2005/8/layout/vList5"/>
    <dgm:cxn modelId="{1E96B5EA-5172-40E4-B6CB-4BDF08C90889}" type="presOf" srcId="{FA3E2A3A-C65A-4A8B-9105-CC2C19ACA5A8}" destId="{140D4C21-E74E-49C0-86AE-3180C859E9AC}" srcOrd="0" destOrd="0" presId="urn:microsoft.com/office/officeart/2005/8/layout/vList5"/>
    <dgm:cxn modelId="{6433346A-9F19-4548-A127-87A26B12EA64}" type="presOf" srcId="{E7A3989C-0A9B-4EEF-90BF-98F76E2B3359}" destId="{140D4C21-E74E-49C0-86AE-3180C859E9AC}" srcOrd="0" destOrd="1" presId="urn:microsoft.com/office/officeart/2005/8/layout/vList5"/>
    <dgm:cxn modelId="{98121060-C02C-450C-B364-E29DBFF69377}" srcId="{A2741E69-BD64-432E-B736-77B46F29A5C8}" destId="{E7A3989C-0A9B-4EEF-90BF-98F76E2B3359}" srcOrd="1" destOrd="0" parTransId="{2659C5D2-62D5-40CB-BD86-03DB6F6350A5}" sibTransId="{54F5784D-6791-4AEA-85C1-1835AD0BF1AF}"/>
    <dgm:cxn modelId="{35AEBDCD-4C41-4AC1-85CA-49BCADDC1D67}" srcId="{B40C8292-0C40-4689-A753-343C0C0B1531}" destId="{A2741E69-BD64-432E-B736-77B46F29A5C8}" srcOrd="1" destOrd="0" parTransId="{98DFC748-2AE2-4F2F-9CB1-D7962BC78D69}" sibTransId="{F568FD33-214D-41D8-8E35-CEEA782D36BE}"/>
    <dgm:cxn modelId="{38D33A8C-604A-4626-80E3-98EFBC67BBFF}" type="presOf" srcId="{A8F24C84-53E0-4A75-B57B-CDC4B7785766}" destId="{28438BDA-0EE0-4E6C-A49E-80682367ED22}" srcOrd="0" destOrd="0" presId="urn:microsoft.com/office/officeart/2005/8/layout/vList5"/>
    <dgm:cxn modelId="{AC33A147-1FB2-4DBC-9808-1CE38D926FE1}" srcId="{A2741E69-BD64-432E-B736-77B46F29A5C8}" destId="{FA3E2A3A-C65A-4A8B-9105-CC2C19ACA5A8}" srcOrd="0" destOrd="0" parTransId="{FFF7E5F8-2777-4B5F-84B3-D4F663AF3C61}" sibTransId="{6595D083-B007-4882-8E54-06EBC06FFF94}"/>
    <dgm:cxn modelId="{4CB444F2-A44E-4218-B920-A6747A82549B}" type="presParOf" srcId="{9C7AEE9B-3270-41E7-9E83-2E4CE6A40639}" destId="{F84B2112-F117-4FBF-9D25-A55045C08EAA}" srcOrd="0" destOrd="0" presId="urn:microsoft.com/office/officeart/2005/8/layout/vList5"/>
    <dgm:cxn modelId="{A5408CC5-FE44-4A1E-9FB6-850E8FA917B4}" type="presParOf" srcId="{F84B2112-F117-4FBF-9D25-A55045C08EAA}" destId="{28438BDA-0EE0-4E6C-A49E-80682367ED22}" srcOrd="0" destOrd="0" presId="urn:microsoft.com/office/officeart/2005/8/layout/vList5"/>
    <dgm:cxn modelId="{794FB740-1CB8-4898-9347-9E2CD271C67C}" type="presParOf" srcId="{F84B2112-F117-4FBF-9D25-A55045C08EAA}" destId="{877456F5-D4CC-492C-BD04-C0DE72794418}" srcOrd="1" destOrd="0" presId="urn:microsoft.com/office/officeart/2005/8/layout/vList5"/>
    <dgm:cxn modelId="{B2D3BEDC-10F9-46FC-8EC4-8B8753FD7CA1}" type="presParOf" srcId="{9C7AEE9B-3270-41E7-9E83-2E4CE6A40639}" destId="{A427E446-E4F1-471F-8430-1FB75C513D7D}" srcOrd="1" destOrd="0" presId="urn:microsoft.com/office/officeart/2005/8/layout/vList5"/>
    <dgm:cxn modelId="{976C71FE-81B8-43EA-8F42-02ED554ABAD3}" type="presParOf" srcId="{9C7AEE9B-3270-41E7-9E83-2E4CE6A40639}" destId="{03068864-9C05-471B-B59B-405992AB6949}" srcOrd="2" destOrd="0" presId="urn:microsoft.com/office/officeart/2005/8/layout/vList5"/>
    <dgm:cxn modelId="{B1C697D4-6585-484A-A453-56F9E047B915}" type="presParOf" srcId="{03068864-9C05-471B-B59B-405992AB6949}" destId="{CB0D58BD-2E2B-4CE8-801E-E3CC3F8F183A}" srcOrd="0" destOrd="0" presId="urn:microsoft.com/office/officeart/2005/8/layout/vList5"/>
    <dgm:cxn modelId="{CFF16388-E05E-4CEB-A4E0-B8E7682603D3}" type="presParOf" srcId="{03068864-9C05-471B-B59B-405992AB6949}" destId="{140D4C21-E74E-49C0-86AE-3180C859E9A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638183-24DC-4EE8-BC31-7CEE878521AA}">
      <dsp:nvSpPr>
        <dsp:cNvPr id="0" name=""/>
        <dsp:cNvSpPr/>
      </dsp:nvSpPr>
      <dsp:spPr>
        <a:xfrm>
          <a:off x="1703023" y="530180"/>
          <a:ext cx="7707015" cy="1750142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5941C-0671-4CA3-BC9E-90C603CC9331}">
      <dsp:nvSpPr>
        <dsp:cNvPr id="0" name=""/>
        <dsp:cNvSpPr/>
      </dsp:nvSpPr>
      <dsp:spPr>
        <a:xfrm>
          <a:off x="5087415" y="4333677"/>
          <a:ext cx="976641" cy="625050"/>
        </a:xfrm>
        <a:prstGeom prst="downArrow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A0013D-F82D-4F6F-B485-B11F5D75F605}">
      <dsp:nvSpPr>
        <dsp:cNvPr id="0" name=""/>
        <dsp:cNvSpPr/>
      </dsp:nvSpPr>
      <dsp:spPr>
        <a:xfrm>
          <a:off x="1188660" y="4705618"/>
          <a:ext cx="8902801" cy="1171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/>
            <a:t>Αρκετοί μαθητές παραμένουν απλοί ακροατές και δεν συμμετέχουν ενεργά</a:t>
          </a:r>
          <a:endParaRPr lang="el-GR" sz="3200" b="1" kern="1200" dirty="0"/>
        </a:p>
      </dsp:txBody>
      <dsp:txXfrm>
        <a:off x="1188660" y="4705618"/>
        <a:ext cx="8902801" cy="1171970"/>
      </dsp:txXfrm>
    </dsp:sp>
    <dsp:sp modelId="{6595BF99-A61C-4B69-9D6B-3299393643C2}">
      <dsp:nvSpPr>
        <dsp:cNvPr id="0" name=""/>
        <dsp:cNvSpPr/>
      </dsp:nvSpPr>
      <dsp:spPr>
        <a:xfrm>
          <a:off x="4155484" y="2258375"/>
          <a:ext cx="2588114" cy="205485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100" b="1" kern="1200" smtClean="0"/>
            <a:t>Δυσκολία στη σύνταξη</a:t>
          </a:r>
          <a:endParaRPr lang="el-GR" sz="3100" b="1" kern="1200" dirty="0"/>
        </a:p>
      </dsp:txBody>
      <dsp:txXfrm>
        <a:off x="4155484" y="2258375"/>
        <a:ext cx="2588114" cy="2054856"/>
      </dsp:txXfrm>
    </dsp:sp>
    <dsp:sp modelId="{40C49B2E-3E63-4074-9B88-0309B371924C}">
      <dsp:nvSpPr>
        <dsp:cNvPr id="0" name=""/>
        <dsp:cNvSpPr/>
      </dsp:nvSpPr>
      <dsp:spPr>
        <a:xfrm>
          <a:off x="2135092" y="458181"/>
          <a:ext cx="3384644" cy="2388323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b="1" kern="1200" smtClean="0"/>
            <a:t>Περιορισμένο λεξιλόγιο</a:t>
          </a:r>
          <a:endParaRPr lang="el-GR" sz="3000" b="1" kern="1200" dirty="0"/>
        </a:p>
      </dsp:txBody>
      <dsp:txXfrm>
        <a:off x="2135092" y="458181"/>
        <a:ext cx="3384644" cy="2388323"/>
      </dsp:txXfrm>
    </dsp:sp>
    <dsp:sp modelId="{E476A368-0C92-457E-9A1D-CC995787FD22}">
      <dsp:nvSpPr>
        <dsp:cNvPr id="0" name=""/>
        <dsp:cNvSpPr/>
      </dsp:nvSpPr>
      <dsp:spPr>
        <a:xfrm>
          <a:off x="5519458" y="517252"/>
          <a:ext cx="3534457" cy="2234220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b="1" kern="1200" smtClean="0"/>
            <a:t>Περιορισμένη συμμετοχή </a:t>
          </a:r>
          <a:endParaRPr lang="el-GR" sz="3000" b="1" kern="1200" dirty="0"/>
        </a:p>
      </dsp:txBody>
      <dsp:txXfrm>
        <a:off x="5519458" y="517252"/>
        <a:ext cx="3534457" cy="2234220"/>
      </dsp:txXfrm>
    </dsp:sp>
    <dsp:sp modelId="{7FAB9CE5-5114-4220-9D21-A5F38A3E8247}">
      <dsp:nvSpPr>
        <dsp:cNvPr id="0" name=""/>
        <dsp:cNvSpPr/>
      </dsp:nvSpPr>
      <dsp:spPr>
        <a:xfrm>
          <a:off x="1305049" y="373227"/>
          <a:ext cx="8436287" cy="412154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E8F19F-426D-4AD9-9778-90F5B8456A7A}">
      <dsp:nvSpPr>
        <dsp:cNvPr id="0" name=""/>
        <dsp:cNvSpPr/>
      </dsp:nvSpPr>
      <dsp:spPr>
        <a:xfrm>
          <a:off x="911470" y="-158200"/>
          <a:ext cx="6587698" cy="4842364"/>
        </a:xfrm>
        <a:prstGeom prst="pie">
          <a:avLst>
            <a:gd name="adj1" fmla="val 16200000"/>
            <a:gd name="adj2" fmla="val 540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solidFill>
                <a:schemeClr val="tx1"/>
              </a:solidFill>
            </a:rPr>
            <a:t>Ανάπτυξη προφορικού λόγου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b="1" kern="1200" dirty="0"/>
        </a:p>
      </dsp:txBody>
      <dsp:txXfrm>
        <a:off x="4205319" y="562389"/>
        <a:ext cx="2313536" cy="3401184"/>
      </dsp:txXfrm>
    </dsp:sp>
    <dsp:sp modelId="{C2529EDC-D64E-4EB6-886D-585361B619E4}">
      <dsp:nvSpPr>
        <dsp:cNvPr id="0" name=""/>
        <dsp:cNvSpPr/>
      </dsp:nvSpPr>
      <dsp:spPr>
        <a:xfrm>
          <a:off x="730429" y="-140370"/>
          <a:ext cx="6768740" cy="4806703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solidFill>
                <a:schemeClr val="tx1"/>
              </a:solidFill>
            </a:rPr>
            <a:t>Ενεργότερη προφορική συμμετοχή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b="1" kern="1200" dirty="0"/>
        </a:p>
      </dsp:txBody>
      <dsp:txXfrm>
        <a:off x="1697392" y="574913"/>
        <a:ext cx="2377117" cy="33761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C1EDEE-CE4B-400C-805C-717A3140A78C}">
      <dsp:nvSpPr>
        <dsp:cNvPr id="0" name=""/>
        <dsp:cNvSpPr/>
      </dsp:nvSpPr>
      <dsp:spPr>
        <a:xfrm>
          <a:off x="2916849" y="1296156"/>
          <a:ext cx="4321503" cy="405985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400" b="1" kern="1200" dirty="0" smtClean="0"/>
            <a:t>Διαφοροποίηση ως  προς τα ενδιαφέροντα</a:t>
          </a:r>
          <a:endParaRPr lang="el-GR" sz="3400" b="1" kern="1200" dirty="0"/>
        </a:p>
      </dsp:txBody>
      <dsp:txXfrm>
        <a:off x="2916849" y="1296156"/>
        <a:ext cx="4321503" cy="4059851"/>
      </dsp:txXfrm>
    </dsp:sp>
    <dsp:sp modelId="{F40FDF49-7DB9-4A91-B95C-ABEEE90B25A9}">
      <dsp:nvSpPr>
        <dsp:cNvPr id="0" name=""/>
        <dsp:cNvSpPr/>
      </dsp:nvSpPr>
      <dsp:spPr>
        <a:xfrm>
          <a:off x="3780945" y="2"/>
          <a:ext cx="2591269" cy="1829734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Ετοιμότητα</a:t>
          </a:r>
          <a:endParaRPr lang="el-GR" sz="2400" kern="1200" dirty="0"/>
        </a:p>
      </dsp:txBody>
      <dsp:txXfrm>
        <a:off x="3780945" y="2"/>
        <a:ext cx="2591269" cy="1829734"/>
      </dsp:txXfrm>
    </dsp:sp>
    <dsp:sp modelId="{46000499-2954-4B5D-B8CC-CE9CEF96A7D7}">
      <dsp:nvSpPr>
        <dsp:cNvPr id="0" name=""/>
        <dsp:cNvSpPr/>
      </dsp:nvSpPr>
      <dsp:spPr>
        <a:xfrm>
          <a:off x="6949286" y="2160216"/>
          <a:ext cx="2058689" cy="213284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Ρυθμός μάθησης</a:t>
          </a:r>
          <a:endParaRPr lang="el-GR" sz="2400" kern="1200" dirty="0"/>
        </a:p>
      </dsp:txBody>
      <dsp:txXfrm>
        <a:off x="6949286" y="2160216"/>
        <a:ext cx="2058689" cy="2132848"/>
      </dsp:txXfrm>
    </dsp:sp>
    <dsp:sp modelId="{DF246E47-D92F-4084-83FF-61716D19B2BD}">
      <dsp:nvSpPr>
        <dsp:cNvPr id="0" name=""/>
        <dsp:cNvSpPr/>
      </dsp:nvSpPr>
      <dsp:spPr>
        <a:xfrm>
          <a:off x="3924951" y="4767617"/>
          <a:ext cx="2563805" cy="1829734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Ρυθμός εργασίας</a:t>
          </a:r>
          <a:endParaRPr lang="el-GR" sz="2400" kern="1200" dirty="0"/>
        </a:p>
      </dsp:txBody>
      <dsp:txXfrm>
        <a:off x="3924951" y="4767617"/>
        <a:ext cx="2563805" cy="1829734"/>
      </dsp:txXfrm>
    </dsp:sp>
    <dsp:sp modelId="{00801BC0-FD0C-486A-8416-6CEA163A4910}">
      <dsp:nvSpPr>
        <dsp:cNvPr id="0" name=""/>
        <dsp:cNvSpPr/>
      </dsp:nvSpPr>
      <dsp:spPr>
        <a:xfrm>
          <a:off x="1116622" y="2304263"/>
          <a:ext cx="2153030" cy="2132848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Τρόπος εργασίας</a:t>
          </a:r>
          <a:endParaRPr lang="el-GR" sz="2400" kern="1200" dirty="0"/>
        </a:p>
      </dsp:txBody>
      <dsp:txXfrm>
        <a:off x="1116622" y="2304263"/>
        <a:ext cx="2153030" cy="21328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954D9-51E4-45EB-AD1C-B6B809DB7AAF}">
      <dsp:nvSpPr>
        <dsp:cNvPr id="0" name=""/>
        <dsp:cNvSpPr/>
      </dsp:nvSpPr>
      <dsp:spPr>
        <a:xfrm rot="10800000">
          <a:off x="2059344" y="321"/>
          <a:ext cx="7470109" cy="711100"/>
        </a:xfrm>
        <a:prstGeom prst="homePlat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57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Απλή πρόταση με σωστή σύνταξη-ΥΡΑ</a:t>
          </a:r>
          <a:endParaRPr lang="el-GR" sz="2400" b="1" kern="1200" dirty="0"/>
        </a:p>
      </dsp:txBody>
      <dsp:txXfrm rot="10800000">
        <a:off x="2059344" y="321"/>
        <a:ext cx="7470109" cy="711100"/>
      </dsp:txXfrm>
    </dsp:sp>
    <dsp:sp modelId="{B805D840-2AA8-4DDA-BED9-6B4D963B14BD}">
      <dsp:nvSpPr>
        <dsp:cNvPr id="0" name=""/>
        <dsp:cNvSpPr/>
      </dsp:nvSpPr>
      <dsp:spPr>
        <a:xfrm>
          <a:off x="1703793" y="321"/>
          <a:ext cx="711100" cy="7111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31CDC4-D7BA-4D68-BFC4-7FF1372B0FA5}">
      <dsp:nvSpPr>
        <dsp:cNvPr id="0" name=""/>
        <dsp:cNvSpPr/>
      </dsp:nvSpPr>
      <dsp:spPr>
        <a:xfrm rot="10800000">
          <a:off x="2023487" y="938112"/>
          <a:ext cx="7470109" cy="711100"/>
        </a:xfrm>
        <a:prstGeom prst="homePlat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57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Δύο συνεχόμενες προτάσεις-χρήση συνδέσμου</a:t>
          </a:r>
          <a:endParaRPr lang="el-GR" sz="2400" b="1" kern="1200" dirty="0"/>
        </a:p>
      </dsp:txBody>
      <dsp:txXfrm rot="10800000">
        <a:off x="2023487" y="938112"/>
        <a:ext cx="7470109" cy="711100"/>
      </dsp:txXfrm>
    </dsp:sp>
    <dsp:sp modelId="{9439C3AA-24A0-460B-A75E-692AAF19A2AB}">
      <dsp:nvSpPr>
        <dsp:cNvPr id="0" name=""/>
        <dsp:cNvSpPr/>
      </dsp:nvSpPr>
      <dsp:spPr>
        <a:xfrm>
          <a:off x="1703793" y="923691"/>
          <a:ext cx="711100" cy="7111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960DC-7371-4790-8BBC-32CFF217C379}">
      <dsp:nvSpPr>
        <dsp:cNvPr id="0" name=""/>
        <dsp:cNvSpPr/>
      </dsp:nvSpPr>
      <dsp:spPr>
        <a:xfrm rot="10800000">
          <a:off x="2059344" y="1847060"/>
          <a:ext cx="7470109" cy="711100"/>
        </a:xfrm>
        <a:prstGeom prst="homePlat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57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Σύνθετη πρόταση</a:t>
          </a:r>
          <a:endParaRPr lang="el-GR" sz="2400" b="1" kern="1200" dirty="0"/>
        </a:p>
      </dsp:txBody>
      <dsp:txXfrm rot="10800000">
        <a:off x="2059344" y="1847060"/>
        <a:ext cx="7470109" cy="711100"/>
      </dsp:txXfrm>
    </dsp:sp>
    <dsp:sp modelId="{09993B84-5468-4D7B-A1AB-CA2045E86DDA}">
      <dsp:nvSpPr>
        <dsp:cNvPr id="0" name=""/>
        <dsp:cNvSpPr/>
      </dsp:nvSpPr>
      <dsp:spPr>
        <a:xfrm>
          <a:off x="1703793" y="1847060"/>
          <a:ext cx="711100" cy="7111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8EAE1-D084-45C6-841C-BEBBEE9F48B6}">
      <dsp:nvSpPr>
        <dsp:cNvPr id="0" name=""/>
        <dsp:cNvSpPr/>
      </dsp:nvSpPr>
      <dsp:spPr>
        <a:xfrm rot="10800000">
          <a:off x="2059344" y="2770430"/>
          <a:ext cx="7470109" cy="711100"/>
        </a:xfrm>
        <a:prstGeom prst="homePlat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57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Σύνταξη πρότασης με τη χρήση ενός επιθέτου</a:t>
          </a:r>
          <a:endParaRPr lang="el-GR" sz="2400" b="1" kern="1200" dirty="0"/>
        </a:p>
      </dsp:txBody>
      <dsp:txXfrm rot="10800000">
        <a:off x="2059344" y="2770430"/>
        <a:ext cx="7470109" cy="711100"/>
      </dsp:txXfrm>
    </dsp:sp>
    <dsp:sp modelId="{529A62CD-1FF7-40C2-A600-DE1EBABECE7F}">
      <dsp:nvSpPr>
        <dsp:cNvPr id="0" name=""/>
        <dsp:cNvSpPr/>
      </dsp:nvSpPr>
      <dsp:spPr>
        <a:xfrm>
          <a:off x="1703793" y="2770430"/>
          <a:ext cx="711100" cy="7111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9B008C-2C18-4B28-B648-C5C52CF1F465}">
      <dsp:nvSpPr>
        <dsp:cNvPr id="0" name=""/>
        <dsp:cNvSpPr/>
      </dsp:nvSpPr>
      <dsp:spPr>
        <a:xfrm rot="10800000">
          <a:off x="2059344" y="3693800"/>
          <a:ext cx="7470109" cy="711100"/>
        </a:xfrm>
        <a:prstGeom prst="homePlat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57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Τρεις προτάσεις απλές ή σύνθετες με τη χρήση επιθέτου</a:t>
          </a:r>
          <a:endParaRPr lang="el-GR" sz="2400" b="1" kern="1200" dirty="0"/>
        </a:p>
      </dsp:txBody>
      <dsp:txXfrm rot="10800000">
        <a:off x="2059344" y="3693800"/>
        <a:ext cx="7470109" cy="711100"/>
      </dsp:txXfrm>
    </dsp:sp>
    <dsp:sp modelId="{BCAA4D2B-5B8D-4EF8-889F-09661F696E86}">
      <dsp:nvSpPr>
        <dsp:cNvPr id="0" name=""/>
        <dsp:cNvSpPr/>
      </dsp:nvSpPr>
      <dsp:spPr>
        <a:xfrm>
          <a:off x="1703793" y="3693800"/>
          <a:ext cx="711100" cy="7111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D715C-ED70-4FA8-80E6-3033D27E9B7B}">
      <dsp:nvSpPr>
        <dsp:cNvPr id="0" name=""/>
        <dsp:cNvSpPr/>
      </dsp:nvSpPr>
      <dsp:spPr>
        <a:xfrm rot="10800000">
          <a:off x="2059344" y="4617169"/>
          <a:ext cx="7470109" cy="711100"/>
        </a:xfrm>
        <a:prstGeom prst="homePlat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576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Παραγωγή συνεχούς προφορικού λόγου</a:t>
          </a:r>
          <a:endParaRPr lang="el-GR" sz="2400" b="1" kern="1200" dirty="0"/>
        </a:p>
      </dsp:txBody>
      <dsp:txXfrm rot="10800000">
        <a:off x="2059344" y="4617169"/>
        <a:ext cx="7470109" cy="711100"/>
      </dsp:txXfrm>
    </dsp:sp>
    <dsp:sp modelId="{080FE454-DC27-4F0A-9C0B-ACFF81D0F26A}">
      <dsp:nvSpPr>
        <dsp:cNvPr id="0" name=""/>
        <dsp:cNvSpPr/>
      </dsp:nvSpPr>
      <dsp:spPr>
        <a:xfrm>
          <a:off x="1703793" y="4617169"/>
          <a:ext cx="711100" cy="7111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39781A-B1A5-46DD-A31E-602EFC133BEE}">
      <dsp:nvSpPr>
        <dsp:cNvPr id="0" name=""/>
        <dsp:cNvSpPr/>
      </dsp:nvSpPr>
      <dsp:spPr>
        <a:xfrm>
          <a:off x="2609287" y="1619"/>
          <a:ext cx="2198248" cy="10991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b="1" kern="1200" dirty="0" smtClean="0">
              <a:solidFill>
                <a:schemeClr val="tx1"/>
              </a:solidFill>
            </a:rPr>
            <a:t>Επιλογή θέματος</a:t>
          </a:r>
          <a:endParaRPr lang="el-GR" sz="2900" b="1" kern="1200" dirty="0">
            <a:solidFill>
              <a:schemeClr val="tx1"/>
            </a:solidFill>
          </a:endParaRPr>
        </a:p>
      </dsp:txBody>
      <dsp:txXfrm>
        <a:off x="2609287" y="1619"/>
        <a:ext cx="2198248" cy="1099124"/>
      </dsp:txXfrm>
    </dsp:sp>
    <dsp:sp modelId="{FA51BB20-FA0C-4F04-90EB-54E7E54A580D}">
      <dsp:nvSpPr>
        <dsp:cNvPr id="0" name=""/>
        <dsp:cNvSpPr/>
      </dsp:nvSpPr>
      <dsp:spPr>
        <a:xfrm rot="3090563">
          <a:off x="4054463" y="1614794"/>
          <a:ext cx="1305297" cy="384693"/>
        </a:xfrm>
        <a:prstGeom prst="rightArrow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kern="1200"/>
        </a:p>
      </dsp:txBody>
      <dsp:txXfrm rot="3090563">
        <a:off x="4054463" y="1614794"/>
        <a:ext cx="1305297" cy="384693"/>
      </dsp:txXfrm>
    </dsp:sp>
    <dsp:sp modelId="{2F67D9FD-4647-4270-B057-70F0A120F056}">
      <dsp:nvSpPr>
        <dsp:cNvPr id="0" name=""/>
        <dsp:cNvSpPr/>
      </dsp:nvSpPr>
      <dsp:spPr>
        <a:xfrm>
          <a:off x="4606687" y="2513539"/>
          <a:ext cx="2198248" cy="1099124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b="1" kern="1200" dirty="0" smtClean="0">
              <a:solidFill>
                <a:schemeClr val="tx1"/>
              </a:solidFill>
            </a:rPr>
            <a:t>Θέματα ενότητας</a:t>
          </a:r>
          <a:endParaRPr lang="el-GR" sz="2900" b="1" kern="1200" dirty="0">
            <a:solidFill>
              <a:schemeClr val="tx1"/>
            </a:solidFill>
          </a:endParaRPr>
        </a:p>
      </dsp:txBody>
      <dsp:txXfrm>
        <a:off x="4606687" y="2513539"/>
        <a:ext cx="2198248" cy="1099124"/>
      </dsp:txXfrm>
    </dsp:sp>
    <dsp:sp modelId="{39CCE6D3-CE45-4FEE-BFA2-9D7C0CEB5677}">
      <dsp:nvSpPr>
        <dsp:cNvPr id="0" name=""/>
        <dsp:cNvSpPr/>
      </dsp:nvSpPr>
      <dsp:spPr>
        <a:xfrm rot="10853713" flipH="1">
          <a:off x="3533806" y="3069142"/>
          <a:ext cx="514339" cy="47759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 rot="10853713" flipH="1">
        <a:off x="3533806" y="3069142"/>
        <a:ext cx="514339" cy="47759"/>
      </dsp:txXfrm>
    </dsp:sp>
    <dsp:sp modelId="{2AA9F9CD-F743-44B0-BE3C-992B4CD2381E}">
      <dsp:nvSpPr>
        <dsp:cNvPr id="0" name=""/>
        <dsp:cNvSpPr/>
      </dsp:nvSpPr>
      <dsp:spPr>
        <a:xfrm>
          <a:off x="777017" y="2573380"/>
          <a:ext cx="2198248" cy="109912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b="1" kern="1200" dirty="0" smtClean="0">
              <a:solidFill>
                <a:schemeClr val="tx1"/>
              </a:solidFill>
            </a:rPr>
            <a:t>Ανεξάρτητα θέματα</a:t>
          </a:r>
          <a:endParaRPr lang="el-GR" sz="2900" b="1" kern="1200" dirty="0">
            <a:solidFill>
              <a:schemeClr val="tx1"/>
            </a:solidFill>
          </a:endParaRPr>
        </a:p>
      </dsp:txBody>
      <dsp:txXfrm>
        <a:off x="777017" y="2573380"/>
        <a:ext cx="2198248" cy="1099124"/>
      </dsp:txXfrm>
    </dsp:sp>
    <dsp:sp modelId="{1B12D043-777F-4AD1-AD94-67E6150B4BC2}">
      <dsp:nvSpPr>
        <dsp:cNvPr id="0" name=""/>
        <dsp:cNvSpPr/>
      </dsp:nvSpPr>
      <dsp:spPr>
        <a:xfrm rot="18328096">
          <a:off x="2139628" y="1644715"/>
          <a:ext cx="1305297" cy="384693"/>
        </a:xfrm>
        <a:prstGeom prst="leftArrow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kern="1200"/>
        </a:p>
      </dsp:txBody>
      <dsp:txXfrm rot="18328096">
        <a:off x="2139628" y="1644715"/>
        <a:ext cx="1305297" cy="38469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BC3A6D-00B5-41CE-ADAE-BB553BAF7680}">
      <dsp:nvSpPr>
        <dsp:cNvPr id="0" name=""/>
        <dsp:cNvSpPr/>
      </dsp:nvSpPr>
      <dsp:spPr>
        <a:xfrm>
          <a:off x="0" y="0"/>
          <a:ext cx="7488832" cy="17326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solidFill>
                <a:schemeClr val="tx1"/>
              </a:solidFill>
            </a:rPr>
            <a:t>Βελτίωση προφορικού λόγου στο μάθημα της Γλώσσας</a:t>
          </a:r>
          <a:endParaRPr lang="el-GR" sz="2800" b="1" kern="1200" dirty="0">
            <a:solidFill>
              <a:schemeClr val="tx1"/>
            </a:solidFill>
          </a:endParaRPr>
        </a:p>
      </dsp:txBody>
      <dsp:txXfrm>
        <a:off x="1671035" y="0"/>
        <a:ext cx="5817796" cy="1732692"/>
      </dsp:txXfrm>
    </dsp:sp>
    <dsp:sp modelId="{AC2FFA6D-3607-4790-BB9B-AC5613770E5F}">
      <dsp:nvSpPr>
        <dsp:cNvPr id="0" name=""/>
        <dsp:cNvSpPr/>
      </dsp:nvSpPr>
      <dsp:spPr>
        <a:xfrm>
          <a:off x="780890" y="701068"/>
          <a:ext cx="282523" cy="330556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C286C0-5727-4C87-A40D-B4162167A0E3}">
      <dsp:nvSpPr>
        <dsp:cNvPr id="0" name=""/>
        <dsp:cNvSpPr/>
      </dsp:nvSpPr>
      <dsp:spPr>
        <a:xfrm>
          <a:off x="0" y="1905961"/>
          <a:ext cx="7488832" cy="17326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solidFill>
                <a:schemeClr val="tx1"/>
              </a:solidFill>
            </a:rPr>
            <a:t>Ενεργοποίηση ακόμη και των αδύνατων μαθητών</a:t>
          </a:r>
          <a:endParaRPr lang="el-GR" sz="2800" b="1" kern="1200" dirty="0">
            <a:solidFill>
              <a:schemeClr val="tx1"/>
            </a:solidFill>
          </a:endParaRPr>
        </a:p>
      </dsp:txBody>
      <dsp:txXfrm>
        <a:off x="1671035" y="1905961"/>
        <a:ext cx="5817796" cy="1732692"/>
      </dsp:txXfrm>
    </dsp:sp>
    <dsp:sp modelId="{94C6FC9F-D98F-4753-84F1-B47B000F1A28}">
      <dsp:nvSpPr>
        <dsp:cNvPr id="0" name=""/>
        <dsp:cNvSpPr/>
      </dsp:nvSpPr>
      <dsp:spPr>
        <a:xfrm>
          <a:off x="792086" y="2592288"/>
          <a:ext cx="260132" cy="360039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1FA63E-48FF-4526-B052-0D6530304258}">
      <dsp:nvSpPr>
        <dsp:cNvPr id="0" name=""/>
        <dsp:cNvSpPr/>
      </dsp:nvSpPr>
      <dsp:spPr>
        <a:xfrm>
          <a:off x="0" y="3811923"/>
          <a:ext cx="7488832" cy="17326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dirty="0" smtClean="0">
              <a:solidFill>
                <a:schemeClr val="tx1"/>
              </a:solidFill>
            </a:rPr>
            <a:t>Ενίσχυση </a:t>
          </a:r>
          <a:r>
            <a:rPr lang="el-GR" sz="2800" b="1" kern="1200" dirty="0" err="1" smtClean="0">
              <a:solidFill>
                <a:schemeClr val="tx1"/>
              </a:solidFill>
            </a:rPr>
            <a:t>αυτοεικόνας</a:t>
          </a:r>
          <a:r>
            <a:rPr lang="el-GR" sz="2800" b="1" kern="1200" dirty="0" smtClean="0">
              <a:solidFill>
                <a:schemeClr val="tx1"/>
              </a:solidFill>
            </a:rPr>
            <a:t> και αυτοπεποίθησης</a:t>
          </a:r>
          <a:endParaRPr lang="el-GR" sz="2800" b="1" kern="1200" dirty="0">
            <a:solidFill>
              <a:schemeClr val="tx1"/>
            </a:solidFill>
          </a:endParaRPr>
        </a:p>
      </dsp:txBody>
      <dsp:txXfrm>
        <a:off x="1671035" y="3811923"/>
        <a:ext cx="5817796" cy="1732692"/>
      </dsp:txXfrm>
    </dsp:sp>
    <dsp:sp modelId="{502F0E8F-931F-49A8-A546-BBCB996AEDF2}">
      <dsp:nvSpPr>
        <dsp:cNvPr id="0" name=""/>
        <dsp:cNvSpPr/>
      </dsp:nvSpPr>
      <dsp:spPr>
        <a:xfrm>
          <a:off x="792086" y="4459992"/>
          <a:ext cx="260132" cy="436555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CEE3C5-423C-4781-912D-15889B73FAA0}">
      <dsp:nvSpPr>
        <dsp:cNvPr id="0" name=""/>
        <dsp:cNvSpPr/>
      </dsp:nvSpPr>
      <dsp:spPr>
        <a:xfrm rot="5400000">
          <a:off x="-239034" y="239273"/>
          <a:ext cx="1593563" cy="111549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b="1" kern="1200" dirty="0"/>
        </a:p>
      </dsp:txBody>
      <dsp:txXfrm rot="5400000">
        <a:off x="-239034" y="239273"/>
        <a:ext cx="1593563" cy="1115494"/>
      </dsp:txXfrm>
    </dsp:sp>
    <dsp:sp modelId="{0B2C4567-E44D-4750-9B0B-95604F1C22EB}">
      <dsp:nvSpPr>
        <dsp:cNvPr id="0" name=""/>
        <dsp:cNvSpPr/>
      </dsp:nvSpPr>
      <dsp:spPr>
        <a:xfrm rot="5400000">
          <a:off x="4000279" y="-2884545"/>
          <a:ext cx="1035816" cy="6805385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200" b="1" kern="1200" dirty="0" smtClean="0"/>
            <a:t>Βοήθεια σε συγκεκριμένη κατάσταση</a:t>
          </a:r>
          <a:endParaRPr lang="el-GR" sz="3200" b="1" kern="1200" dirty="0"/>
        </a:p>
      </dsp:txBody>
      <dsp:txXfrm rot="5400000">
        <a:off x="4000279" y="-2884545"/>
        <a:ext cx="1035816" cy="6805385"/>
      </dsp:txXfrm>
    </dsp:sp>
    <dsp:sp modelId="{B778723A-8F91-4836-BBDF-173063E5E552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b="1" kern="1200" dirty="0"/>
        </a:p>
      </dsp:txBody>
      <dsp:txXfrm rot="5400000">
        <a:off x="-239034" y="1638496"/>
        <a:ext cx="1593563" cy="1115494"/>
      </dsp:txXfrm>
    </dsp:sp>
    <dsp:sp modelId="{083C7566-A2BC-4314-B092-C4C0F2912B47}">
      <dsp:nvSpPr>
        <dsp:cNvPr id="0" name=""/>
        <dsp:cNvSpPr/>
      </dsp:nvSpPr>
      <dsp:spPr>
        <a:xfrm rot="5400000">
          <a:off x="4000279" y="-1485322"/>
          <a:ext cx="1035816" cy="6805385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200" b="1" kern="1200" dirty="0" smtClean="0"/>
            <a:t>Άμεση ανταλλαγή απόψεων</a:t>
          </a:r>
          <a:endParaRPr lang="el-GR" sz="3200" b="1" kern="1200" dirty="0"/>
        </a:p>
      </dsp:txBody>
      <dsp:txXfrm rot="5400000">
        <a:off x="4000279" y="-1485322"/>
        <a:ext cx="1035816" cy="6805385"/>
      </dsp:txXfrm>
    </dsp:sp>
    <dsp:sp modelId="{BDC041A5-3A6F-41D0-94D1-46A5759D40B7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b="1" kern="1200" dirty="0"/>
        </a:p>
      </dsp:txBody>
      <dsp:txXfrm rot="5400000">
        <a:off x="-239034" y="3037719"/>
        <a:ext cx="1593563" cy="1115494"/>
      </dsp:txXfrm>
    </dsp:sp>
    <dsp:sp modelId="{773680DE-E3E5-4B19-9605-ED2001C6E7B0}">
      <dsp:nvSpPr>
        <dsp:cNvPr id="0" name=""/>
        <dsp:cNvSpPr/>
      </dsp:nvSpPr>
      <dsp:spPr>
        <a:xfrm rot="5400000">
          <a:off x="4000279" y="-86099"/>
          <a:ext cx="1035816" cy="6805385"/>
        </a:xfrm>
        <a:prstGeom prst="round2Same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3200" b="1" kern="1200" dirty="0" smtClean="0"/>
            <a:t>Βοηθητικός ο αναστοχασμός</a:t>
          </a:r>
          <a:endParaRPr lang="el-GR" sz="3200" b="1" kern="1200" dirty="0"/>
        </a:p>
      </dsp:txBody>
      <dsp:txXfrm rot="5400000">
        <a:off x="4000279" y="-86099"/>
        <a:ext cx="1035816" cy="680538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7456F5-D4CC-492C-BD04-C0DE72794418}">
      <dsp:nvSpPr>
        <dsp:cNvPr id="0" name=""/>
        <dsp:cNvSpPr/>
      </dsp:nvSpPr>
      <dsp:spPr>
        <a:xfrm rot="5400000">
          <a:off x="4591325" y="-1350204"/>
          <a:ext cx="2079399" cy="52997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b="1" kern="1200" dirty="0" smtClean="0">
              <a:latin typeface="Comic Sans MS" pitchFamily="66" charset="0"/>
            </a:rPr>
            <a:t>Περαιτέρω βελτίωση του προφορικού</a:t>
          </a:r>
          <a:endParaRPr lang="el-GR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b="1" kern="1200" smtClean="0">
              <a:latin typeface="Comic Sans MS" pitchFamily="66" charset="0"/>
            </a:rPr>
            <a:t>Βελτίωση και στο γραπτό λόγο</a:t>
          </a:r>
          <a:endParaRPr lang="el-GR" sz="2400" b="1" kern="1200" dirty="0"/>
        </a:p>
      </dsp:txBody>
      <dsp:txXfrm rot="5400000">
        <a:off x="4591325" y="-1350204"/>
        <a:ext cx="2079399" cy="5299788"/>
      </dsp:txXfrm>
    </dsp:sp>
    <dsp:sp modelId="{28438BDA-0EE0-4E6C-A49E-80682367ED22}">
      <dsp:nvSpPr>
        <dsp:cNvPr id="0" name=""/>
        <dsp:cNvSpPr/>
      </dsp:nvSpPr>
      <dsp:spPr>
        <a:xfrm>
          <a:off x="0" y="65"/>
          <a:ext cx="2981131" cy="25992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smtClean="0">
              <a:latin typeface="Comic Sans MS" pitchFamily="66" charset="0"/>
            </a:rPr>
            <a:t>Για τους μαθητές </a:t>
          </a:r>
          <a:endParaRPr lang="el-GR" sz="2800" kern="1200" dirty="0"/>
        </a:p>
      </dsp:txBody>
      <dsp:txXfrm>
        <a:off x="0" y="65"/>
        <a:ext cx="2981131" cy="2599249"/>
      </dsp:txXfrm>
    </dsp:sp>
    <dsp:sp modelId="{140D4C21-E74E-49C0-86AE-3180C859E9AC}">
      <dsp:nvSpPr>
        <dsp:cNvPr id="0" name=""/>
        <dsp:cNvSpPr/>
      </dsp:nvSpPr>
      <dsp:spPr>
        <a:xfrm rot="5400000">
          <a:off x="4591325" y="1379007"/>
          <a:ext cx="2079399" cy="529978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b="1" kern="1200" smtClean="0">
              <a:latin typeface="Comic Sans MS" pitchFamily="66" charset="0"/>
            </a:rPr>
            <a:t>Δυνατότητα ανάπτυξης του διδακτικού ρεπερτορίου μας</a:t>
          </a:r>
          <a:endParaRPr lang="el-GR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100" b="1" kern="1200" dirty="0" smtClean="0">
              <a:latin typeface="Comic Sans MS" pitchFamily="66" charset="0"/>
            </a:rPr>
            <a:t>Ηθική ικανοποίηση από την επίτευξη των στόχων και ανταπόκριση στις ανάγκες των μαθητών</a:t>
          </a:r>
          <a:endParaRPr lang="el-GR" sz="2100" b="1" kern="1200" dirty="0"/>
        </a:p>
      </dsp:txBody>
      <dsp:txXfrm rot="5400000">
        <a:off x="4591325" y="1379007"/>
        <a:ext cx="2079399" cy="5299788"/>
      </dsp:txXfrm>
    </dsp:sp>
    <dsp:sp modelId="{CB0D58BD-2E2B-4CE8-801E-E3CC3F8F183A}">
      <dsp:nvSpPr>
        <dsp:cNvPr id="0" name=""/>
        <dsp:cNvSpPr/>
      </dsp:nvSpPr>
      <dsp:spPr>
        <a:xfrm>
          <a:off x="0" y="2729277"/>
          <a:ext cx="2981131" cy="259924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b="1" kern="1200" smtClean="0">
              <a:latin typeface="Comic Sans MS" pitchFamily="66" charset="0"/>
            </a:rPr>
            <a:t>Για τους εκπαιδευτικούς </a:t>
          </a:r>
          <a:endParaRPr lang="el-GR" sz="2800" kern="1200" dirty="0"/>
        </a:p>
      </dsp:txBody>
      <dsp:txXfrm>
        <a:off x="0" y="2729277"/>
        <a:ext cx="2981131" cy="25992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5D253-E2E3-46FC-94DA-EA050D420639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18CB0-CCF4-4A40-82CF-47C3E98249D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22863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22CE6-79C7-494C-8FF0-480CDCEBC8C9}" type="datetimeFigureOut">
              <a:rPr lang="en-US" smtClean="0"/>
              <a:pPr/>
              <a:t>4/19/2013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67C1A-5BD6-44D9-A75C-DBAB4C3B9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47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67C1A-5BD6-44D9-A75C-DBAB4C3B94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7667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67C1A-5BD6-44D9-A75C-DBAB4C3B94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67C1A-5BD6-44D9-A75C-DBAB4C3B94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Μαγνητοφώνηση,</a:t>
            </a:r>
            <a:r>
              <a:rPr lang="el-GR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67C1A-5BD6-44D9-A75C-DBAB4C3B94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922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Πλεονεκτήματα</a:t>
            </a:r>
            <a:r>
              <a:rPr lang="el-GR" baseline="0" dirty="0" smtClean="0"/>
              <a:t> </a:t>
            </a:r>
            <a:r>
              <a:rPr lang="el-GR" baseline="0" dirty="0" err="1" smtClean="0"/>
              <a:t>απομαγνητογώνησης</a:t>
            </a:r>
            <a:r>
              <a:rPr lang="el-GR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67C1A-5BD6-44D9-A75C-DBAB4C3B94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335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1550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3295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5112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966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2762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3293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0451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9051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7691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6960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5291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D54D-4DD5-4317-B164-5C0E1CA6F973}" type="datetimeFigureOut">
              <a:rPr lang="el-GR" smtClean="0"/>
              <a:pPr/>
              <a:t>19/4/2013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2624E-705D-49A6-91E9-BCC471C7A69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50110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5.jpeg"/><Relationship Id="rId7" Type="http://schemas.openxmlformats.org/officeDocument/2006/relationships/diagramLayout" Target="../diagrams/layou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image" Target="../media/image7.png"/><Relationship Id="rId10" Type="http://schemas.microsoft.com/office/2007/relationships/diagramDrawing" Target="../diagrams/drawing3.xml"/><Relationship Id="rId4" Type="http://schemas.openxmlformats.org/officeDocument/2006/relationships/image" Target="../media/image6.gif"/><Relationship Id="rId9" Type="http://schemas.openxmlformats.org/officeDocument/2006/relationships/diagramColors" Target="../diagrams/colors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621849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/>
              <a:t>ΕΥΡΩΠΑΪΚΟ ΠΡΟΓΡΑΜΜΑ </a:t>
            </a:r>
            <a:r>
              <a:rPr lang="en-US" sz="3200" b="1" dirty="0"/>
              <a:t>RELEASE</a:t>
            </a:r>
            <a:br>
              <a:rPr lang="en-US" sz="3200" b="1" dirty="0"/>
            </a:br>
            <a:r>
              <a:rPr lang="en-US" sz="3200" b="1" dirty="0"/>
              <a:t>‘‘Towards Achieving Self Regulated Learning as a Core in Teachers” In-Service Training in </a:t>
            </a:r>
            <a:r>
              <a:rPr lang="en-US" sz="3200" b="1" dirty="0" smtClean="0"/>
              <a:t>Cyprus</a:t>
            </a:r>
            <a:endParaRPr lang="el-GR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09120"/>
            <a:ext cx="7772400" cy="1199704"/>
          </a:xfrm>
        </p:spPr>
        <p:txBody>
          <a:bodyPr/>
          <a:lstStyle/>
          <a:p>
            <a:r>
              <a:rPr lang="el-GR" sz="3600" b="1" dirty="0" smtClean="0">
                <a:solidFill>
                  <a:srgbClr val="004F8A"/>
                </a:solidFill>
              </a:rPr>
              <a:t>Δημοτικό Σχολείο Άγιος Σπυρίδωνας</a:t>
            </a:r>
          </a:p>
          <a:p>
            <a:endParaRPr lang="el-GR" dirty="0"/>
          </a:p>
        </p:txBody>
      </p:sp>
      <p:pic>
        <p:nvPicPr>
          <p:cNvPr id="4" name="3 - Εικόνα" descr="http://www.forumrelease.com/styles/release/imageset/sitelogo_smal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260648"/>
            <a:ext cx="7143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b="1" dirty="0" smtClean="0"/>
              <a:t>Η  </a:t>
            </a:r>
            <a:r>
              <a:rPr lang="el-GR" sz="4000" b="1" dirty="0" smtClean="0">
                <a:solidFill>
                  <a:srgbClr val="0070C0"/>
                </a:solidFill>
              </a:rPr>
              <a:t>διαφοροποίηση</a:t>
            </a:r>
            <a:r>
              <a:rPr lang="el-GR" sz="4000" b="1" dirty="0" smtClean="0"/>
              <a:t> έγινε στα εξής σημεία</a:t>
            </a:r>
            <a:r>
              <a:rPr lang="el-GR" sz="4000" dirty="0" smtClean="0"/>
              <a:t>:</a:t>
            </a:r>
            <a:br>
              <a:rPr lang="el-GR" sz="4000" dirty="0" smtClean="0"/>
            </a:b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748464" cy="4896544"/>
          </a:xfrm>
        </p:spPr>
        <p:txBody>
          <a:bodyPr>
            <a:normAutofit fontScale="25000" lnSpcReduction="20000"/>
          </a:bodyPr>
          <a:lstStyle/>
          <a:p>
            <a:pPr lvl="0"/>
            <a:endParaRPr lang="el-GR" dirty="0" smtClean="0"/>
          </a:p>
          <a:p>
            <a:pPr lvl="0">
              <a:lnSpc>
                <a:spcPct val="120000"/>
              </a:lnSpc>
            </a:pPr>
            <a:r>
              <a:rPr lang="el-GR" sz="11200" b="1" dirty="0" smtClean="0"/>
              <a:t>Επιλογή στο </a:t>
            </a:r>
            <a:r>
              <a:rPr lang="el-GR" sz="11200" b="1" dirty="0" smtClean="0">
                <a:solidFill>
                  <a:srgbClr val="0070C0"/>
                </a:solidFill>
              </a:rPr>
              <a:t>θέμα</a:t>
            </a:r>
            <a:r>
              <a:rPr lang="el-GR" sz="11200" b="1" dirty="0" smtClean="0"/>
              <a:t> και στον </a:t>
            </a:r>
            <a:r>
              <a:rPr lang="el-GR" sz="11200" b="1" dirty="0" smtClean="0">
                <a:solidFill>
                  <a:srgbClr val="0070C0"/>
                </a:solidFill>
              </a:rPr>
              <a:t>τρόπο εργασίας </a:t>
            </a:r>
          </a:p>
          <a:p>
            <a:pPr lvl="0">
              <a:lnSpc>
                <a:spcPct val="120000"/>
              </a:lnSpc>
            </a:pPr>
            <a:r>
              <a:rPr lang="el-GR" sz="11200" b="1" dirty="0" smtClean="0"/>
              <a:t>Επιλογή στον </a:t>
            </a:r>
            <a:r>
              <a:rPr lang="el-GR" sz="11200" b="1" dirty="0" smtClean="0">
                <a:solidFill>
                  <a:srgbClr val="0070C0"/>
                </a:solidFill>
              </a:rPr>
              <a:t>τρόπο παρουσίασης </a:t>
            </a:r>
          </a:p>
          <a:p>
            <a:pPr lvl="0">
              <a:lnSpc>
                <a:spcPct val="120000"/>
              </a:lnSpc>
            </a:pPr>
            <a:r>
              <a:rPr lang="el-GR" sz="11200" b="1" dirty="0" smtClean="0"/>
              <a:t>Στο </a:t>
            </a:r>
            <a:r>
              <a:rPr lang="el-GR" sz="11200" b="1" dirty="0" smtClean="0">
                <a:solidFill>
                  <a:srgbClr val="0070C0"/>
                </a:solidFill>
              </a:rPr>
              <a:t>επίπεδο δουλειάς </a:t>
            </a:r>
            <a:r>
              <a:rPr lang="el-GR" sz="11200" b="1" dirty="0" smtClean="0"/>
              <a:t>των μαθητών </a:t>
            </a:r>
          </a:p>
          <a:p>
            <a:pPr lvl="0">
              <a:lnSpc>
                <a:spcPct val="120000"/>
              </a:lnSpc>
            </a:pPr>
            <a:r>
              <a:rPr lang="el-GR" sz="11200" b="1" dirty="0" smtClean="0"/>
              <a:t>Στη </a:t>
            </a:r>
            <a:r>
              <a:rPr lang="el-GR" sz="11200" b="1" dirty="0" smtClean="0">
                <a:solidFill>
                  <a:srgbClr val="0070C0"/>
                </a:solidFill>
              </a:rPr>
              <a:t>βοήθεια που παρείχε ο εκπαιδευτικός </a:t>
            </a:r>
            <a:r>
              <a:rPr lang="el-GR" sz="11200" b="1" dirty="0" smtClean="0"/>
              <a:t>στους μαθητές με εισηγήσεις και διευκρινήσεις </a:t>
            </a:r>
          </a:p>
          <a:p>
            <a:pPr lvl="0">
              <a:lnSpc>
                <a:spcPct val="120000"/>
              </a:lnSpc>
            </a:pPr>
            <a:r>
              <a:rPr lang="el-GR" sz="11200" b="1" dirty="0" smtClean="0">
                <a:solidFill>
                  <a:srgbClr val="0070C0"/>
                </a:solidFill>
              </a:rPr>
              <a:t>Ενεργοποίηση των μαθητών </a:t>
            </a:r>
            <a:r>
              <a:rPr lang="el-GR" sz="11200" b="1" dirty="0" smtClean="0"/>
              <a:t>στο πλαίσιο της ομάδας</a:t>
            </a:r>
          </a:p>
          <a:p>
            <a:pPr>
              <a:lnSpc>
                <a:spcPct val="120000"/>
              </a:lnSpc>
            </a:pPr>
            <a:r>
              <a:rPr lang="el-GR" sz="11200" b="1" dirty="0" smtClean="0">
                <a:solidFill>
                  <a:srgbClr val="0070C0"/>
                </a:solidFill>
              </a:rPr>
              <a:t>Ρυθμός εργασίας </a:t>
            </a:r>
            <a:r>
              <a:rPr lang="el-GR" sz="11200" b="1" dirty="0" smtClean="0"/>
              <a:t>των μαθητών   </a:t>
            </a:r>
          </a:p>
          <a:p>
            <a:pPr>
              <a:lnSpc>
                <a:spcPct val="120000"/>
              </a:lnSpc>
            </a:pPr>
            <a:r>
              <a:rPr lang="el-GR" sz="11200" b="1" dirty="0" smtClean="0"/>
              <a:t>Συνεργασία για την προετοιμασία του θέματος με τους </a:t>
            </a:r>
            <a:r>
              <a:rPr lang="el-GR" sz="11200" b="1" dirty="0" smtClean="0">
                <a:solidFill>
                  <a:srgbClr val="0070C0"/>
                </a:solidFill>
              </a:rPr>
              <a:t>γονείς</a:t>
            </a:r>
            <a:r>
              <a:rPr lang="el-GR" sz="11200" b="1" dirty="0" smtClean="0"/>
              <a:t> τους </a:t>
            </a:r>
          </a:p>
          <a:p>
            <a:pPr lvl="0"/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el-GR" b="1" dirty="0" smtClean="0"/>
              <a:t>Αποτελέσματα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6237312"/>
          </a:xfrm>
        </p:spPr>
        <p:txBody>
          <a:bodyPr>
            <a:normAutofit fontScale="85000" lnSpcReduction="20000"/>
          </a:bodyPr>
          <a:lstStyle/>
          <a:p>
            <a:pPr lvl="0"/>
            <a:endParaRPr lang="el-GR" dirty="0" smtClean="0"/>
          </a:p>
          <a:p>
            <a:pPr lvl="0"/>
            <a:r>
              <a:rPr lang="el-GR" sz="2900" b="1" dirty="0" smtClean="0"/>
              <a:t>Οι μαθητές εργάστηκαν με πολλή </a:t>
            </a:r>
            <a:r>
              <a:rPr lang="el-GR" sz="2900" b="1" dirty="0" smtClean="0">
                <a:solidFill>
                  <a:srgbClr val="0070C0"/>
                </a:solidFill>
              </a:rPr>
              <a:t>όρεξη</a:t>
            </a:r>
            <a:r>
              <a:rPr lang="el-GR" sz="2900" b="1" dirty="0" smtClean="0"/>
              <a:t> και </a:t>
            </a:r>
            <a:r>
              <a:rPr lang="el-GR" sz="2900" b="1" dirty="0" smtClean="0">
                <a:solidFill>
                  <a:srgbClr val="0070C0"/>
                </a:solidFill>
              </a:rPr>
              <a:t>μεράκι</a:t>
            </a:r>
          </a:p>
          <a:p>
            <a:pPr marL="109728" lvl="0" indent="0">
              <a:buNone/>
            </a:pPr>
            <a:r>
              <a:rPr lang="el-GR" sz="2900" b="1" dirty="0" smtClean="0"/>
              <a:t> </a:t>
            </a:r>
          </a:p>
          <a:p>
            <a:pPr lvl="0"/>
            <a:r>
              <a:rPr lang="el-GR" sz="2900" b="1" dirty="0" smtClean="0">
                <a:solidFill>
                  <a:srgbClr val="0070C0"/>
                </a:solidFill>
              </a:rPr>
              <a:t>Ανάπτυξη, καλλιέργεια </a:t>
            </a:r>
            <a:r>
              <a:rPr lang="el-GR" sz="2900" b="1" dirty="0" smtClean="0"/>
              <a:t>και </a:t>
            </a:r>
            <a:r>
              <a:rPr lang="el-GR" sz="2900" b="1" dirty="0" smtClean="0">
                <a:solidFill>
                  <a:srgbClr val="0070C0"/>
                </a:solidFill>
              </a:rPr>
              <a:t>βελτίωση</a:t>
            </a:r>
            <a:r>
              <a:rPr lang="el-GR" sz="2900" b="1" dirty="0" smtClean="0"/>
              <a:t> του προφορικού λόγου όλων των μαθητών</a:t>
            </a:r>
          </a:p>
          <a:p>
            <a:pPr lvl="0">
              <a:buNone/>
            </a:pPr>
            <a:endParaRPr lang="el-GR" sz="2900" b="1" dirty="0" smtClean="0"/>
          </a:p>
          <a:p>
            <a:pPr lvl="0"/>
            <a:r>
              <a:rPr lang="el-GR" sz="2900" b="1" dirty="0" smtClean="0"/>
              <a:t>Γενικά </a:t>
            </a:r>
            <a:r>
              <a:rPr lang="el-GR" sz="2900" b="1" dirty="0"/>
              <a:t>χρησιμοποίησαν </a:t>
            </a:r>
            <a:r>
              <a:rPr lang="el-GR" sz="2900" b="1" dirty="0">
                <a:solidFill>
                  <a:srgbClr val="0070C0"/>
                </a:solidFill>
              </a:rPr>
              <a:t>ικανοποιητικό λεξιλόγιο </a:t>
            </a:r>
            <a:r>
              <a:rPr lang="el-GR" sz="2900" b="1" dirty="0"/>
              <a:t>στις παρουσιάσεις τους και σε αντίθεση με άλλες περιπτώσεις προφορικού λόγου ο προφορικός τους </a:t>
            </a:r>
            <a:r>
              <a:rPr lang="el-GR" sz="2900" b="1" dirty="0">
                <a:solidFill>
                  <a:srgbClr val="0070C0"/>
                </a:solidFill>
              </a:rPr>
              <a:t>λόγος ήταν συνεχής και </a:t>
            </a:r>
            <a:r>
              <a:rPr lang="el-GR" sz="2900" b="1" dirty="0" smtClean="0">
                <a:solidFill>
                  <a:srgbClr val="0070C0"/>
                </a:solidFill>
              </a:rPr>
              <a:t>εμπλουτισμένος</a:t>
            </a:r>
            <a:endParaRPr lang="el-GR" sz="2900" b="1" dirty="0">
              <a:solidFill>
                <a:srgbClr val="0070C0"/>
              </a:solidFill>
            </a:endParaRPr>
          </a:p>
          <a:p>
            <a:pPr lvl="0"/>
            <a:endParaRPr lang="el-GR" sz="2900" b="1" dirty="0" smtClean="0"/>
          </a:p>
          <a:p>
            <a:pPr lvl="0"/>
            <a:r>
              <a:rPr lang="el-GR" sz="2900" b="1" dirty="0" smtClean="0">
                <a:solidFill>
                  <a:srgbClr val="0070C0"/>
                </a:solidFill>
              </a:rPr>
              <a:t>Στην ομάδα </a:t>
            </a:r>
            <a:r>
              <a:rPr lang="el-GR" sz="2900" b="1" dirty="0" smtClean="0"/>
              <a:t>τους παρατηρήθηκε μεγαλύτερος βαθμός ενεργοποίησης και οι μαθητές φαίνονταν να </a:t>
            </a:r>
            <a:r>
              <a:rPr lang="el-GR" sz="2900" b="1" dirty="0" smtClean="0">
                <a:solidFill>
                  <a:srgbClr val="0070C0"/>
                </a:solidFill>
              </a:rPr>
              <a:t>εκφράζονται με μεγαλύτερη άνεση και φυσικότητα</a:t>
            </a:r>
          </a:p>
          <a:p>
            <a:pPr lvl="0"/>
            <a:endParaRPr lang="el-GR" sz="2900" b="1" dirty="0" smtClean="0"/>
          </a:p>
          <a:p>
            <a:pPr lvl="0"/>
            <a:r>
              <a:rPr lang="el-GR" sz="2900" b="1" dirty="0" smtClean="0"/>
              <a:t>Οργανώθηκαν για να παρουσιάσουν μοιράζοντας τα σημεία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4536504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sof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l-GR" sz="4400" b="1" dirty="0" smtClean="0"/>
              <a:t>Διδακτική πρόταση </a:t>
            </a:r>
            <a:br>
              <a:rPr lang="el-GR" sz="4400" b="1" dirty="0" smtClean="0"/>
            </a:br>
            <a:r>
              <a:rPr lang="el-GR" sz="4400" b="1" dirty="0" smtClean="0"/>
              <a:t>για τη διαφοροποίηση </a:t>
            </a:r>
            <a:br>
              <a:rPr lang="el-GR" sz="4400" b="1" dirty="0" smtClean="0"/>
            </a:br>
            <a:r>
              <a:rPr lang="el-GR" sz="4400" b="1" dirty="0" smtClean="0"/>
              <a:t>με βάση τα ενδιαφέροντα και το επίπεδο ετοιμότητας των μαθητών </a:t>
            </a:r>
            <a:br>
              <a:rPr lang="el-GR" sz="4400" b="1" dirty="0" smtClean="0"/>
            </a:br>
            <a:r>
              <a:rPr lang="el-GR" sz="4400" b="1" dirty="0" err="1" smtClean="0"/>
              <a:t>Δ΄τάξης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983382" y="2199397"/>
            <a:ext cx="43204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4380084" y="1344176"/>
            <a:ext cx="45844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l-GR" sz="3200" dirty="0" smtClean="0">
                <a:latin typeface="Comic Sans MS" pitchFamily="66" charset="0"/>
              </a:rPr>
              <a:t>Διαφοροποίηση ως προς τα ενδιαφέροντα </a:t>
            </a:r>
            <a:r>
              <a:rPr lang="en-US" sz="3200" dirty="0" smtClean="0">
                <a:latin typeface="Comic Sans MS" pitchFamily="66" charset="0"/>
              </a:rPr>
              <a:t>             </a:t>
            </a:r>
          </a:p>
          <a:p>
            <a:pPr marL="457200" indent="-457200">
              <a:buFontTx/>
              <a:buChar char="-"/>
            </a:pPr>
            <a:r>
              <a:rPr lang="el-GR" sz="3200" dirty="0" smtClean="0">
                <a:latin typeface="Comic Sans MS" pitchFamily="66" charset="0"/>
              </a:rPr>
              <a:t>Προσαρμογή στο επίπεδο ετοιμότητας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el-GR" sz="3200" dirty="0" smtClean="0">
              <a:latin typeface="Comic Sans MS" pitchFamily="66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876972" y="4005064"/>
            <a:ext cx="43204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4487388" y="5214372"/>
            <a:ext cx="47994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spc="-80" dirty="0" smtClean="0">
                <a:latin typeface="Comic Sans MS" pitchFamily="66" charset="0"/>
              </a:rPr>
              <a:t>-</a:t>
            </a:r>
            <a:r>
              <a:rPr lang="el-GR" sz="3200" spc="-80" dirty="0" smtClean="0">
                <a:latin typeface="Comic Sans MS" pitchFamily="66" charset="0"/>
              </a:rPr>
              <a:t>Εξατομικευμένη βοήθεια </a:t>
            </a:r>
          </a:p>
          <a:p>
            <a:r>
              <a:rPr lang="el-GR" sz="3200" spc="-80" dirty="0" smtClean="0">
                <a:latin typeface="Comic Sans MS" pitchFamily="66" charset="0"/>
              </a:rPr>
              <a:t>Συνεργασία με εκπαιδευτικό</a:t>
            </a:r>
            <a:endParaRPr lang="el-GR" sz="3200" spc="-80" dirty="0">
              <a:latin typeface="Comic Sans MS" pitchFamily="66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876972" y="5323284"/>
            <a:ext cx="43204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4599900" y="4036566"/>
            <a:ext cx="39604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r>
              <a:rPr lang="el-GR" sz="3200" dirty="0" smtClean="0">
                <a:latin typeface="Comic Sans MS" pitchFamily="66" charset="0"/>
              </a:rPr>
              <a:t>Διαφοροποίηση </a:t>
            </a:r>
            <a:r>
              <a:rPr lang="el-GR" sz="3200" dirty="0">
                <a:latin typeface="Comic Sans MS" pitchFamily="66" charset="0"/>
              </a:rPr>
              <a:t>ως προς τη διαδικασία</a:t>
            </a:r>
          </a:p>
          <a:p>
            <a:endParaRPr lang="el-GR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178321" y="3851250"/>
            <a:ext cx="3549303" cy="137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fontAlgn="base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l-GR" sz="3600" dirty="0">
                <a:latin typeface="Comic Sans MS" pitchFamily="66" charset="0"/>
              </a:rPr>
              <a:t>Προετοιμασία </a:t>
            </a:r>
            <a:br>
              <a:rPr lang="el-GR" sz="3600" dirty="0">
                <a:latin typeface="Comic Sans MS" pitchFamily="66" charset="0"/>
              </a:rPr>
            </a:br>
            <a:r>
              <a:rPr lang="el-GR" sz="3600" dirty="0">
                <a:latin typeface="Comic Sans MS" pitchFamily="66" charset="0"/>
              </a:rPr>
              <a:t>του θέματος</a:t>
            </a:r>
          </a:p>
          <a:p>
            <a:pPr marL="109537" indent="0">
              <a:buNone/>
            </a:pPr>
            <a:endParaRPr lang="el-GR" sz="3600" dirty="0" smtClean="0">
              <a:latin typeface="Comic Sans MS" pitchFamily="66" charset="0"/>
            </a:endParaRPr>
          </a:p>
        </p:txBody>
      </p: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13370" y="5309429"/>
            <a:ext cx="3714254" cy="968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fontAlgn="base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l-GR" sz="3600" dirty="0" err="1">
                <a:latin typeface="Comic Sans MS" pitchFamily="66" charset="0"/>
              </a:rPr>
              <a:t>Αυτοδιόρθωση</a:t>
            </a:r>
            <a:endParaRPr lang="el-GR" sz="3600" dirty="0" smtClean="0">
              <a:latin typeface="Comic Sans MS" pitchFamily="66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178321" y="1357258"/>
            <a:ext cx="3549303" cy="226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fontAlgn="base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l-GR" sz="3600" dirty="0" smtClean="0">
                <a:latin typeface="Comic Sans MS" pitchFamily="66" charset="0"/>
              </a:rPr>
              <a:t>Εισαγωγή </a:t>
            </a:r>
            <a:r>
              <a:rPr lang="el-GR" sz="3600" dirty="0">
                <a:latin typeface="Comic Sans MS" pitchFamily="66" charset="0"/>
              </a:rPr>
              <a:t>στη </a:t>
            </a:r>
            <a:r>
              <a:rPr lang="en-US" sz="3600" dirty="0">
                <a:latin typeface="Comic Sans MS" pitchFamily="66" charset="0"/>
              </a:rPr>
              <a:t/>
            </a:r>
            <a:br>
              <a:rPr lang="en-US" sz="3600" dirty="0">
                <a:latin typeface="Comic Sans MS" pitchFamily="66" charset="0"/>
              </a:rPr>
            </a:br>
            <a:r>
              <a:rPr lang="el-GR" sz="3600" dirty="0" smtClean="0">
                <a:latin typeface="Comic Sans MS" pitchFamily="66" charset="0"/>
              </a:rPr>
              <a:t>δραστηριότητα</a:t>
            </a:r>
          </a:p>
          <a:p>
            <a:r>
              <a:rPr lang="el-GR" sz="3600" dirty="0" smtClean="0">
                <a:latin typeface="Comic Sans MS" pitchFamily="66" charset="0"/>
              </a:rPr>
              <a:t>Επιλογή θέματος</a:t>
            </a:r>
            <a:endParaRPr lang="el-GR" sz="3600" dirty="0">
              <a:latin typeface="Comic Sans MS" pitchFamily="66" charset="0"/>
            </a:endParaRPr>
          </a:p>
          <a:p>
            <a:pPr marL="109537" indent="0">
              <a:buNone/>
            </a:pPr>
            <a:endParaRPr lang="el-GR" sz="3600" dirty="0" smtClean="0">
              <a:latin typeface="Comic Sans MS" pitchFamily="66" charset="0"/>
            </a:endParaRPr>
          </a:p>
        </p:txBody>
      </p:sp>
      <p:sp>
        <p:nvSpPr>
          <p:cNvPr id="1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l-GR" sz="5300" b="1" dirty="0" smtClean="0"/>
              <a:t>Πορεία εργασίας</a:t>
            </a:r>
            <a:r>
              <a:rPr lang="el-GR" sz="4400" dirty="0" smtClean="0">
                <a:latin typeface="Comic Sans MS" pitchFamily="66" charset="0"/>
              </a:rPr>
              <a:t/>
            </a:r>
            <a:br>
              <a:rPr lang="el-GR" sz="4400" dirty="0" smtClean="0">
                <a:latin typeface="Comic Sans MS" pitchFamily="66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5842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/>
      <p:bldP spid="8" grpId="0" animBg="1"/>
      <p:bldP spid="5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</a:t>
            </a:r>
            <a:r>
              <a:rPr lang="el-GR" sz="4400" b="1" dirty="0" smtClean="0">
                <a:latin typeface="Comic Sans MS" pitchFamily="66" charset="0"/>
              </a:rPr>
              <a:t>λεονεκτήματα για μαθητές</a:t>
            </a:r>
            <a:r>
              <a:rPr lang="el-GR" sz="4400" dirty="0" smtClean="0">
                <a:latin typeface="Comic Sans MS" pitchFamily="66" charset="0"/>
              </a:rPr>
              <a:t/>
            </a:r>
            <a:br>
              <a:rPr lang="el-GR" sz="4400" dirty="0" smtClean="0">
                <a:latin typeface="Comic Sans MS" pitchFamily="66" charset="0"/>
              </a:rPr>
            </a:b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836712"/>
            <a:ext cx="8352928" cy="5760640"/>
          </a:xfrm>
        </p:spPr>
        <p:txBody>
          <a:bodyPr>
            <a:normAutofit fontScale="92500" lnSpcReduction="20000"/>
          </a:bodyPr>
          <a:lstStyle/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Άρεσε στους μαθητές η διαδικασία για την παρουσίαση του θέματος τους</a:t>
            </a: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Έδειξαν μεγάλο ενδιαφέρον και ήθελαν να επαναλάβουν </a:t>
            </a:r>
            <a:r>
              <a:rPr lang="el-GR" sz="36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τη </a:t>
            </a:r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διαδικασία</a:t>
            </a: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Κάποιοι μαθητές οδηγήθηκαν </a:t>
            </a:r>
            <a:r>
              <a:rPr lang="el-GR" sz="36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σε υπερπροσπάθεια </a:t>
            </a:r>
            <a:endParaRPr lang="el-GR" sz="36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Κάποιοι εκδήλωσαν το ενδιαφέρον να παρουσιάσουν σε συνεργασία με ένα συμμαθητή τους το θέμα τους </a:t>
            </a: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Τους άρεσε ιδιαίτερα </a:t>
            </a:r>
          </a:p>
          <a:p>
            <a:pPr lvl="1"/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η μαγνητοφώνηση </a:t>
            </a:r>
          </a:p>
          <a:p>
            <a:pPr lvl="1"/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η συνεργασία με τον εκπαιδευτικό</a:t>
            </a:r>
          </a:p>
          <a:p>
            <a:pPr lvl="1"/>
            <a:endParaRPr lang="el-GR" sz="3200" dirty="0" smtClean="0">
              <a:latin typeface="Comic Sans MS" pitchFamily="66" charset="0"/>
            </a:endParaRPr>
          </a:p>
          <a:p>
            <a:pPr lvl="1"/>
            <a:endParaRPr lang="el-GR" sz="3200" dirty="0" smtClean="0">
              <a:latin typeface="Comic Sans MS" pitchFamily="66" charset="0"/>
            </a:endParaRPr>
          </a:p>
          <a:p>
            <a:endParaRPr lang="el-GR" sz="3600" dirty="0" smtClean="0">
              <a:latin typeface="Comic Sans MS" pitchFamily="66" charset="0"/>
            </a:endParaRPr>
          </a:p>
          <a:p>
            <a:endParaRPr lang="el-GR" sz="3600" dirty="0"/>
          </a:p>
        </p:txBody>
      </p:sp>
    </p:spTree>
    <p:extLst>
      <p:ext uri="{BB962C8B-B14F-4D97-AF65-F5344CB8AC3E}">
        <p14:creationId xmlns="" xmlns:p14="http://schemas.microsoft.com/office/powerpoint/2010/main" val="321005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b="1" dirty="0" smtClean="0">
                <a:latin typeface="Comic Sans MS" pitchFamily="66" charset="0"/>
              </a:rPr>
              <a:t>Δυσκολίες</a:t>
            </a:r>
            <a:br>
              <a:rPr lang="el-GR" sz="4400" b="1" dirty="0" smtClean="0">
                <a:latin typeface="Comic Sans MS" pitchFamily="66" charset="0"/>
              </a:rPr>
            </a:b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Χρονοβόρα</a:t>
            </a: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Ασύγχρονη</a:t>
            </a: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Κουραστική για τον εκπαιδευτικό</a:t>
            </a: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Εξεύρεση χρόνου για εξατομικευμένη συνεργασία με μαθητές</a:t>
            </a:r>
          </a:p>
          <a:p>
            <a:endParaRPr lang="el-GR" sz="3600" dirty="0" smtClean="0">
              <a:latin typeface="Comic Sans MS" pitchFamily="66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25016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z="4400" b="1" dirty="0" smtClean="0">
                <a:latin typeface="Comic Sans MS" pitchFamily="66" charset="0"/>
              </a:rPr>
              <a:t>Εισηγήσεις για βελτίωση</a:t>
            </a:r>
            <a:r>
              <a:rPr lang="en-US" sz="4400" dirty="0" smtClean="0">
                <a:latin typeface="Comic Sans MS" pitchFamily="66" charset="0"/>
              </a:rPr>
              <a:t/>
            </a:r>
            <a:br>
              <a:rPr lang="en-US" sz="4400" dirty="0" smtClean="0">
                <a:latin typeface="Comic Sans MS" pitchFamily="66" charset="0"/>
              </a:rPr>
            </a:br>
            <a:endParaRPr lang="el-G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588" y="1196752"/>
            <a:ext cx="8964488" cy="4525962"/>
          </a:xfrm>
        </p:spPr>
        <p:txBody>
          <a:bodyPr>
            <a:normAutofit lnSpcReduction="10000"/>
          </a:bodyPr>
          <a:lstStyle/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Σίγουρα θα επαναλάβω τη διαδικασία αυτή</a:t>
            </a: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Μικρές ομάδες  3 παιδιά κάθε φορά</a:t>
            </a: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Περιορισμός του δικού μου ρόλου</a:t>
            </a: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Συστηματικότερη καταγραφή της διαδικασίας</a:t>
            </a:r>
          </a:p>
          <a:p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Θα το δοκίμαζα και σε άλλα γνωστικά αντικείμενα</a:t>
            </a:r>
            <a:endParaRPr lang="el-GR" sz="36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486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9050"/>
            <a:ext cx="8686800" cy="1143000"/>
          </a:xfrm>
        </p:spPr>
        <p:txBody>
          <a:bodyPr>
            <a:normAutofit/>
          </a:bodyPr>
          <a:lstStyle/>
          <a:p>
            <a:r>
              <a:rPr lang="el-GR" b="1" dirty="0" smtClean="0"/>
              <a:t>Πλεονεκτήματα και Συμπεράσματα 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509787723"/>
              </p:ext>
            </p:extLst>
          </p:nvPr>
        </p:nvGraphicFramePr>
        <p:xfrm>
          <a:off x="827584" y="980728"/>
          <a:ext cx="748883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8051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Πλεονεκτήματα για εκπαιδευτικούς από το πρόγραμμα</a:t>
            </a:r>
            <a:endParaRPr lang="en-US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726647417"/>
              </p:ext>
            </p:extLst>
          </p:nvPr>
        </p:nvGraphicFramePr>
        <p:xfrm>
          <a:off x="683568" y="1988840"/>
          <a:ext cx="79208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4199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7856"/>
            <a:ext cx="8229600" cy="1143000"/>
          </a:xfrm>
        </p:spPr>
        <p:txBody>
          <a:bodyPr>
            <a:normAutofit/>
          </a:bodyPr>
          <a:lstStyle/>
          <a:p>
            <a:r>
              <a:rPr lang="el-GR" b="1" dirty="0" smtClean="0"/>
              <a:t>Προεκτάσεις</a:t>
            </a:r>
            <a:r>
              <a:rPr lang="el-GR" dirty="0" smtClean="0"/>
              <a:t>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735513081"/>
              </p:ext>
            </p:extLst>
          </p:nvPr>
        </p:nvGraphicFramePr>
        <p:xfrm>
          <a:off x="467544" y="1124744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0878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438BDA-0EE0-4E6C-A49E-80682367E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28438BDA-0EE0-4E6C-A49E-80682367ED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28438BDA-0EE0-4E6C-A49E-80682367E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28438BDA-0EE0-4E6C-A49E-80682367ED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7456F5-D4CC-492C-BD04-C0DE72794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877456F5-D4CC-492C-BD04-C0DE727944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877456F5-D4CC-492C-BD04-C0DE72794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877456F5-D4CC-492C-BD04-C0DE72794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0D58BD-2E2B-4CE8-801E-E3CC3F8F1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CB0D58BD-2E2B-4CE8-801E-E3CC3F8F1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CB0D58BD-2E2B-4CE8-801E-E3CC3F8F1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CB0D58BD-2E2B-4CE8-801E-E3CC3F8F1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0D4C21-E74E-49C0-86AE-3180C859E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140D4C21-E74E-49C0-86AE-3180C859E9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140D4C21-E74E-49C0-86AE-3180C859E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140D4C21-E74E-49C0-86AE-3180C859E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Δημοτικό Σχολείο Άγιος Σπυρίδωνας</a:t>
            </a:r>
            <a:endParaRPr lang="el-G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Στο Ευρωπαϊκό Πρόγραμμα </a:t>
            </a:r>
            <a:r>
              <a:rPr lang="en-US" dirty="0" smtClean="0"/>
              <a:t>RELEASE</a:t>
            </a:r>
            <a:r>
              <a:rPr lang="el-GR" dirty="0" smtClean="0"/>
              <a:t> έλαβαν μέρος:</a:t>
            </a:r>
          </a:p>
          <a:p>
            <a:endParaRPr lang="el-GR" b="1" dirty="0" smtClean="0"/>
          </a:p>
          <a:p>
            <a:r>
              <a:rPr lang="el-GR" b="1" dirty="0" smtClean="0"/>
              <a:t>Σούλα Παντέλα</a:t>
            </a:r>
            <a:r>
              <a:rPr lang="el-GR" dirty="0" smtClean="0"/>
              <a:t> – Διευθύντρια</a:t>
            </a:r>
          </a:p>
          <a:p>
            <a:r>
              <a:rPr lang="el-GR" b="1" dirty="0" smtClean="0"/>
              <a:t>Γιάννα Κκαλλά </a:t>
            </a:r>
            <a:r>
              <a:rPr lang="el-GR" dirty="0" smtClean="0"/>
              <a:t>– Εκπαιδευτικός Δ΄τάξης</a:t>
            </a:r>
          </a:p>
          <a:p>
            <a:r>
              <a:rPr lang="el-GR" b="1" dirty="0" smtClean="0"/>
              <a:t>Μαρία Βορκά Δημοσθένους </a:t>
            </a:r>
            <a:r>
              <a:rPr lang="el-GR" dirty="0" smtClean="0"/>
              <a:t>– Εκπαιδευτικός Β΄τάξης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6026" y="1988840"/>
            <a:ext cx="533671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Ευχαριστούμε </a:t>
            </a:r>
          </a:p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για την </a:t>
            </a:r>
          </a:p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προσοχή σας!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2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olyvore.com/cgi/img-thing?.out=jpg&amp;size=l&amp;tid=272268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016"/>
            <a:ext cx="2123728" cy="2123728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Πρόβλημα</a:t>
            </a:r>
            <a:endParaRPr lang="el-GR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9454988"/>
              </p:ext>
            </p:extLst>
          </p:nvPr>
        </p:nvGraphicFramePr>
        <p:xfrm>
          <a:off x="-947464" y="607492"/>
          <a:ext cx="10091464" cy="62505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2" name="Picture 4" descr="http://content.mycutegraphics.com/graphics/school/students-at-school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3140968"/>
            <a:ext cx="2915816" cy="216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Στόχοι</a:t>
            </a:r>
            <a:endParaRPr lang="el-GR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379795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http://t2.gstatic.com/images?q=tbn:ANd9GcQw7c5_jKOOcctUv9Co6Xu3_0XuuKltdQzLzFz1iCwn-6vsCE3L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860138"/>
            <a:ext cx="2664296" cy="1436631"/>
          </a:xfrm>
          <a:prstGeom prst="rect">
            <a:avLst/>
          </a:prstGeom>
          <a:noFill/>
        </p:spPr>
      </p:pic>
      <p:pic>
        <p:nvPicPr>
          <p:cNvPr id="1031" name="Picture 7" descr="http://us.123rf.com/400wm/400/400/lenm/lenm0808/lenm080800005/3374634-birthday-boy-with-clipping-pa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8"/>
            <a:ext cx="2880320" cy="1973020"/>
          </a:xfrm>
          <a:prstGeom prst="rect">
            <a:avLst/>
          </a:prstGeom>
          <a:noFill/>
        </p:spPr>
      </p:pic>
      <p:sp>
        <p:nvSpPr>
          <p:cNvPr id="1028" name="AutoShape 4" descr="http://www.illustrationsof.com/royalty-free-students-clipart-illustration-432920.jpg"/>
          <p:cNvSpPr>
            <a:spLocks noChangeAspect="1" noChangeArrowheads="1"/>
          </p:cNvSpPr>
          <p:nvPr/>
        </p:nvSpPr>
        <p:spPr bwMode="auto">
          <a:xfrm>
            <a:off x="395536" y="-15240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3312368" cy="836712"/>
          </a:xfrm>
        </p:spPr>
        <p:txBody>
          <a:bodyPr/>
          <a:lstStyle/>
          <a:p>
            <a:r>
              <a:rPr lang="el-GR" b="1" dirty="0" smtClean="0"/>
              <a:t>Σκοπός</a:t>
            </a:r>
            <a:r>
              <a:rPr lang="el-GR" dirty="0" smtClean="0"/>
              <a:t> </a:t>
            </a:r>
            <a:r>
              <a:rPr lang="el-GR" dirty="0"/>
              <a:t> </a:t>
            </a:r>
          </a:p>
        </p:txBody>
      </p:sp>
      <p:pic>
        <p:nvPicPr>
          <p:cNvPr id="1033" name="Picture 9" descr="http://1.bp.blogspot.com/-qRJZd0QsWjg/Tlrx22cx9fI/AAAAAAAAAEY/uQ5g54ZtJwU/s1600/school_clipart_boy_writting_115637278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836712"/>
            <a:ext cx="2123728" cy="1698983"/>
          </a:xfrm>
          <a:prstGeom prst="rect">
            <a:avLst/>
          </a:prstGeom>
          <a:noFill/>
        </p:spPr>
      </p:pic>
      <p:pic>
        <p:nvPicPr>
          <p:cNvPr id="1037" name="Picture 13" descr="http://3.bp.blogspot.com/-fpXf-EobJI4/TdDpkR3ZREI/AAAAAAAAAX4/nzdHa4AayhE/s1600/CircusTent_BigTo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624738"/>
            <a:ext cx="2376264" cy="1907705"/>
          </a:xfrm>
          <a:prstGeom prst="rect">
            <a:avLst/>
          </a:prstGeom>
          <a:noFill/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="" xmlns:p14="http://schemas.microsoft.com/office/powerpoint/2010/main" val="2708498932"/>
              </p:ext>
            </p:extLst>
          </p:nvPr>
        </p:nvGraphicFramePr>
        <p:xfrm>
          <a:off x="-433064" y="260648"/>
          <a:ext cx="957706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Δείκτες επιτυχία για την επίτευξη του σκοπού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0632791"/>
              </p:ext>
            </p:extLst>
          </p:nvPr>
        </p:nvGraphicFramePr>
        <p:xfrm>
          <a:off x="-900608" y="1124744"/>
          <a:ext cx="112332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05D840-2AA8-4DDA-BED9-6B4D963B1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B805D840-2AA8-4DDA-BED9-6B4D963B14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B805D840-2AA8-4DDA-BED9-6B4D963B1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B805D840-2AA8-4DDA-BED9-6B4D963B1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1954D9-51E4-45EB-AD1C-B6B809DB7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901954D9-51E4-45EB-AD1C-B6B809DB7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901954D9-51E4-45EB-AD1C-B6B809DB7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901954D9-51E4-45EB-AD1C-B6B809DB7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39C3AA-24A0-460B-A75E-692AAF19A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439C3AA-24A0-460B-A75E-692AAF19A2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9439C3AA-24A0-460B-A75E-692AAF19A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9439C3AA-24A0-460B-A75E-692AAF19A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31CDC4-D7BA-4D68-BFC4-7FF1372B0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1D31CDC4-D7BA-4D68-BFC4-7FF1372B0F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1D31CDC4-D7BA-4D68-BFC4-7FF1372B0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1D31CDC4-D7BA-4D68-BFC4-7FF1372B0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993B84-5468-4D7B-A1AB-CA2045E86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09993B84-5468-4D7B-A1AB-CA2045E86D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09993B84-5468-4D7B-A1AB-CA2045E86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09993B84-5468-4D7B-A1AB-CA2045E86D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9960DC-7371-4790-8BBC-32CFF217C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599960DC-7371-4790-8BBC-32CFF217C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599960DC-7371-4790-8BBC-32CFF217C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599960DC-7371-4790-8BBC-32CFF217C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9A62CD-1FF7-40C2-A600-DE1EBABEC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529A62CD-1FF7-40C2-A600-DE1EBABEC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529A62CD-1FF7-40C2-A600-DE1EBABEC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529A62CD-1FF7-40C2-A600-DE1EBABEC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48EAE1-D084-45C6-841C-BEBBEE9F4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graphicEl>
                                              <a:dgm id="{5B48EAE1-D084-45C6-841C-BEBBEE9F48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5B48EAE1-D084-45C6-841C-BEBBEE9F4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5B48EAE1-D084-45C6-841C-BEBBEE9F4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AA4D2B-5B8D-4EF8-889F-09661F696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BCAA4D2B-5B8D-4EF8-889F-09661F696E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BCAA4D2B-5B8D-4EF8-889F-09661F696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BCAA4D2B-5B8D-4EF8-889F-09661F696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9B008C-2C18-4B28-B648-C5C52CF1F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DA9B008C-2C18-4B28-B648-C5C52CF1F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DA9B008C-2C18-4B28-B648-C5C52CF1F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DA9B008C-2C18-4B28-B648-C5C52CF1F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0FE454-DC27-4F0A-9C0B-ACFF81D0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080FE454-DC27-4F0A-9C0B-ACFF81D0F2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080FE454-DC27-4F0A-9C0B-ACFF81D0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080FE454-DC27-4F0A-9C0B-ACFF81D0F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BD715C-ED70-4FA8-80E6-3033D27E9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graphicEl>
                                              <a:dgm id="{DCBD715C-ED70-4FA8-80E6-3033D27E9B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DCBD715C-ED70-4FA8-80E6-3033D27E9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graphicEl>
                                              <a:dgm id="{DCBD715C-ED70-4FA8-80E6-3033D27E9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6856" y="0"/>
            <a:ext cx="8229600" cy="1143000"/>
          </a:xfrm>
        </p:spPr>
        <p:txBody>
          <a:bodyPr/>
          <a:lstStyle/>
          <a:p>
            <a:r>
              <a:rPr lang="el-GR" b="1" dirty="0" smtClean="0"/>
              <a:t>Καλή Πρακτική 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909758316"/>
              </p:ext>
            </p:extLst>
          </p:nvPr>
        </p:nvGraphicFramePr>
        <p:xfrm>
          <a:off x="899592" y="2276872"/>
          <a:ext cx="74168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552" y="1052736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rgbClr val="004F8A"/>
                </a:solidFill>
              </a:rPr>
              <a:t>Προφορική παρουσίαση ενός θέματος στη σφαίρα των ενδιαφερόντων</a:t>
            </a:r>
            <a:endParaRPr lang="el-GR" sz="3600" b="1" dirty="0">
              <a:solidFill>
                <a:srgbClr val="004F8A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06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536504"/>
          </a:xfrm>
          <a:solidFill>
            <a:schemeClr val="accent1">
              <a:lumMod val="20000"/>
              <a:lumOff val="80000"/>
            </a:schemeClr>
          </a:solidFill>
          <a:effectLst/>
          <a:scene3d>
            <a:camera prst="orthographicFront"/>
            <a:lightRig rig="sof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l-GR" sz="4400" b="1" dirty="0" smtClean="0"/>
              <a:t>Διδακτική πρόταση </a:t>
            </a:r>
            <a:br>
              <a:rPr lang="el-GR" sz="4400" b="1" dirty="0" smtClean="0"/>
            </a:br>
            <a:r>
              <a:rPr lang="el-GR" sz="4400" b="1" dirty="0" smtClean="0"/>
              <a:t>για τη διαφοροποίηση </a:t>
            </a:r>
            <a:br>
              <a:rPr lang="el-GR" sz="4400" b="1" dirty="0" smtClean="0"/>
            </a:br>
            <a:r>
              <a:rPr lang="el-GR" sz="4400" b="1" dirty="0" smtClean="0"/>
              <a:t>με βάση τα ενδιαφέροντα και το επίπεδο ετοιμότητας των μαθητών </a:t>
            </a:r>
            <a:br>
              <a:rPr lang="el-GR" sz="4400" b="1" dirty="0" smtClean="0"/>
            </a:br>
            <a:r>
              <a:rPr lang="el-GR" sz="4400" b="1" dirty="0" smtClean="0"/>
              <a:t>Β΄τάξης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clipartheaven.com/clipart/kids_stuff/images_(a_-_f)/children_with_picture_boo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1" y="4599914"/>
            <a:ext cx="2123727" cy="2258086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Πορεία Εργασίας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601416"/>
            <a:ext cx="8435280" cy="4127541"/>
          </a:xfrm>
        </p:spPr>
        <p:txBody>
          <a:bodyPr>
            <a:normAutofit/>
          </a:bodyPr>
          <a:lstStyle/>
          <a:p>
            <a:r>
              <a:rPr lang="el-GR" sz="2800" b="1" dirty="0" smtClean="0">
                <a:solidFill>
                  <a:srgbClr val="004F8A"/>
                </a:solidFill>
              </a:rPr>
              <a:t>Συζήτηση στην ολομέλεια αναφορικά με τα θέματα τα οποία μπορούσαν να επιλέξουν οι μαθητές</a:t>
            </a:r>
            <a:endParaRPr lang="en-US" sz="2800" b="1" dirty="0" smtClean="0">
              <a:solidFill>
                <a:srgbClr val="004F8A"/>
              </a:solidFill>
            </a:endParaRPr>
          </a:p>
          <a:p>
            <a:r>
              <a:rPr lang="el-GR" sz="2800" b="1" dirty="0" smtClean="0">
                <a:solidFill>
                  <a:srgbClr val="004F8A"/>
                </a:solidFill>
              </a:rPr>
              <a:t>Εργασία ομαδική ή ατομική</a:t>
            </a:r>
          </a:p>
          <a:p>
            <a:r>
              <a:rPr lang="el-GR" sz="2800" b="1" dirty="0" smtClean="0">
                <a:solidFill>
                  <a:srgbClr val="004F8A"/>
                </a:solidFill>
              </a:rPr>
              <a:t>Συζήτηση  - Λέξεις – κλειδιά</a:t>
            </a:r>
          </a:p>
          <a:p>
            <a:r>
              <a:rPr lang="el-GR" sz="2800" b="1" dirty="0" smtClean="0">
                <a:solidFill>
                  <a:srgbClr val="004F8A"/>
                </a:solidFill>
              </a:rPr>
              <a:t>Οργάνωση των μαθητών για τον τρόπο παρουσίασης</a:t>
            </a:r>
          </a:p>
          <a:p>
            <a:r>
              <a:rPr lang="el-GR" sz="2800" b="1" dirty="0" smtClean="0">
                <a:solidFill>
                  <a:srgbClr val="004F8A"/>
                </a:solidFill>
              </a:rPr>
              <a:t>Παρουσίαση με τη βοήθεια </a:t>
            </a:r>
            <a:r>
              <a:rPr lang="el-GR" sz="2800" b="1" dirty="0" err="1" smtClean="0">
                <a:solidFill>
                  <a:srgbClr val="004F8A"/>
                </a:solidFill>
              </a:rPr>
              <a:t>λέξ</a:t>
            </a:r>
            <a:r>
              <a:rPr lang="el-GR" sz="2800" b="1" dirty="0" err="1">
                <a:solidFill>
                  <a:srgbClr val="004F8A"/>
                </a:solidFill>
              </a:rPr>
              <a:t>ε</a:t>
            </a:r>
            <a:r>
              <a:rPr lang="el-GR" sz="2800" b="1" dirty="0" err="1" smtClean="0">
                <a:solidFill>
                  <a:srgbClr val="004F8A"/>
                </a:solidFill>
              </a:rPr>
              <a:t>ων–κλειδιών</a:t>
            </a:r>
            <a:endParaRPr lang="el-GR" sz="2800" b="1" dirty="0" smtClean="0">
              <a:solidFill>
                <a:srgbClr val="004F8A"/>
              </a:solidFill>
            </a:endParaRPr>
          </a:p>
          <a:p>
            <a:r>
              <a:rPr lang="el-GR" sz="2800" b="1" dirty="0" smtClean="0">
                <a:solidFill>
                  <a:srgbClr val="004F8A"/>
                </a:solidFill>
              </a:rPr>
              <a:t>Παρουσίαση – ηχογράφηση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223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</TotalTime>
  <Words>502</Words>
  <Application>Microsoft Office PowerPoint</Application>
  <PresentationFormat>On-screen Show (4:3)</PresentationFormat>
  <Paragraphs>120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ΕΥΡΩΠΑΪΚΟ ΠΡΟΓΡΑΜΜΑ RELEASE ‘‘Towards Achieving Self Regulated Learning as a Core in Teachers” In-Service Training in Cyprus</vt:lpstr>
      <vt:lpstr>Δημοτικό Σχολείο Άγιος Σπυρίδωνας</vt:lpstr>
      <vt:lpstr>Πρόβλημα</vt:lpstr>
      <vt:lpstr>Στόχοι</vt:lpstr>
      <vt:lpstr>Σκοπός  </vt:lpstr>
      <vt:lpstr>Δείκτες επιτυχία για την επίτευξη του σκοπού </vt:lpstr>
      <vt:lpstr>Καλή Πρακτική </vt:lpstr>
      <vt:lpstr>Διδακτική πρόταση  για τη διαφοροποίηση  με βάση τα ενδιαφέροντα και το επίπεδο ετοιμότητας των μαθητών  Β΄τάξης</vt:lpstr>
      <vt:lpstr>Πορεία Εργασίας </vt:lpstr>
      <vt:lpstr> Η  διαφοροποίηση έγινε στα εξής σημεία:  </vt:lpstr>
      <vt:lpstr>Αποτελέσματα</vt:lpstr>
      <vt:lpstr>Διδακτική πρόταση  για τη διαφοροποίηση  με βάση τα ενδιαφέροντα και το επίπεδο ετοιμότητας των μαθητών  Δ΄τάξης</vt:lpstr>
      <vt:lpstr>Πορεία εργασίας </vt:lpstr>
      <vt:lpstr>Πλεονεκτήματα για μαθητές </vt:lpstr>
      <vt:lpstr>Δυσκολίες </vt:lpstr>
      <vt:lpstr>Εισηγήσεις για βελτίωση </vt:lpstr>
      <vt:lpstr>Πλεονεκτήματα και Συμπεράσματα </vt:lpstr>
      <vt:lpstr>Πλεονεκτήματα για εκπαιδευτικούς από το πρόγραμμα</vt:lpstr>
      <vt:lpstr>Προεκτάσεις 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ΕΥΡΩΠΑΪΚΟ ΠΡΟΓΡΑΜΜΑ RELEASE</dc:title>
  <dc:creator>IOANNA</dc:creator>
  <cp:lastModifiedBy>IOANNA</cp:lastModifiedBy>
  <cp:revision>121</cp:revision>
  <cp:lastPrinted>2013-04-19T11:40:17Z</cp:lastPrinted>
  <dcterms:created xsi:type="dcterms:W3CDTF">2013-04-07T14:05:12Z</dcterms:created>
  <dcterms:modified xsi:type="dcterms:W3CDTF">2013-04-19T18:42:14Z</dcterms:modified>
</cp:coreProperties>
</file>